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8" r:id="rId3"/>
    <p:sldId id="257" r:id="rId4"/>
    <p:sldId id="258" r:id="rId5"/>
    <p:sldId id="259" r:id="rId6"/>
    <p:sldId id="260" r:id="rId7"/>
    <p:sldId id="269" r:id="rId8"/>
    <p:sldId id="270" r:id="rId9"/>
    <p:sldId id="271" r:id="rId10"/>
    <p:sldId id="272" r:id="rId11"/>
    <p:sldId id="261" r:id="rId12"/>
    <p:sldId id="262" r:id="rId13"/>
    <p:sldId id="263" r:id="rId14"/>
    <p:sldId id="264" r:id="rId15"/>
    <p:sldId id="265" r:id="rId16"/>
    <p:sldId id="273" r:id="rId17"/>
    <p:sldId id="274" r:id="rId18"/>
    <p:sldId id="275" r:id="rId19"/>
    <p:sldId id="266" r:id="rId20"/>
    <p:sldId id="26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45"/>
    <p:restoredTop sz="94668"/>
  </p:normalViewPr>
  <p:slideViewPr>
    <p:cSldViewPr snapToGrid="0" snapToObjects="1">
      <p:cViewPr varScale="1">
        <p:scale>
          <a:sx n="105" d="100"/>
          <a:sy n="105" d="100"/>
        </p:scale>
        <p:origin x="210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14205-EAF2-4EAE-9395-BA43FACB470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2492D53-BA7B-4BC0-9D9B-8B58BB6CD498}">
      <dgm:prSet/>
      <dgm:spPr/>
      <dgm:t>
        <a:bodyPr/>
        <a:lstStyle/>
        <a:p>
          <a:r>
            <a:rPr lang="en-US" dirty="0"/>
            <a:t>How Can Tutorials Be Structured to Foster a Sense of Belonging and Inclusion?</a:t>
          </a:r>
        </a:p>
      </dgm:t>
    </dgm:pt>
    <dgm:pt modelId="{3BCF93EE-F954-4E26-9D91-2E1AC201EF00}" type="parTrans" cxnId="{A94FA07C-F196-4CB3-B3E0-26227ACF157F}">
      <dgm:prSet/>
      <dgm:spPr/>
      <dgm:t>
        <a:bodyPr/>
        <a:lstStyle/>
        <a:p>
          <a:endParaRPr lang="en-US"/>
        </a:p>
      </dgm:t>
    </dgm:pt>
    <dgm:pt modelId="{A0481EC8-8EC6-4547-B963-669884DC1035}" type="sibTrans" cxnId="{A94FA07C-F196-4CB3-B3E0-26227ACF157F}">
      <dgm:prSet/>
      <dgm:spPr/>
      <dgm:t>
        <a:bodyPr/>
        <a:lstStyle/>
        <a:p>
          <a:endParaRPr lang="en-US"/>
        </a:p>
      </dgm:t>
    </dgm:pt>
    <dgm:pt modelId="{5792DD94-4783-42CF-8DCC-68D61AE9EDE1}">
      <dgm:prSet/>
      <dgm:spPr/>
      <dgm:t>
        <a:bodyPr/>
        <a:lstStyle/>
        <a:p>
          <a:r>
            <a:rPr lang="en-US"/>
            <a:t>A</a:t>
          </a:r>
          <a:r>
            <a:rPr lang="en-GB"/>
            <a:t>n </a:t>
          </a:r>
          <a:r>
            <a:rPr lang="en-US"/>
            <a:t>Action Research Approach </a:t>
          </a:r>
          <a:r>
            <a:rPr lang="en-GB"/>
            <a:t>with</a:t>
          </a:r>
          <a:r>
            <a:rPr lang="en-US"/>
            <a:t>in Foundation Art and Design</a:t>
          </a:r>
        </a:p>
      </dgm:t>
    </dgm:pt>
    <dgm:pt modelId="{18B670E5-463E-4B8C-9982-6FC4CAD77AC4}" type="parTrans" cxnId="{C33B60D4-A222-478C-BE6B-36B52E17E27E}">
      <dgm:prSet/>
      <dgm:spPr/>
      <dgm:t>
        <a:bodyPr/>
        <a:lstStyle/>
        <a:p>
          <a:endParaRPr lang="en-US"/>
        </a:p>
      </dgm:t>
    </dgm:pt>
    <dgm:pt modelId="{6783A33B-E7A0-4091-9779-8461D83ED0A9}" type="sibTrans" cxnId="{C33B60D4-A222-478C-BE6B-36B52E17E27E}">
      <dgm:prSet/>
      <dgm:spPr/>
      <dgm:t>
        <a:bodyPr/>
        <a:lstStyle/>
        <a:p>
          <a:endParaRPr lang="en-US"/>
        </a:p>
      </dgm:t>
    </dgm:pt>
    <dgm:pt modelId="{C5A676D1-6541-4B8E-AB6E-68317F20EE7C}">
      <dgm:prSet/>
      <dgm:spPr/>
      <dgm:t>
        <a:bodyPr/>
        <a:lstStyle/>
        <a:p>
          <a:r>
            <a:rPr lang="en-US"/>
            <a:t>Rebecca Harper</a:t>
          </a:r>
        </a:p>
      </dgm:t>
    </dgm:pt>
    <dgm:pt modelId="{2502B53B-2118-4B28-A24D-1A930D490DC2}" type="parTrans" cxnId="{64021882-1EE0-4903-8D1E-924254E198F4}">
      <dgm:prSet/>
      <dgm:spPr/>
      <dgm:t>
        <a:bodyPr/>
        <a:lstStyle/>
        <a:p>
          <a:endParaRPr lang="en-US"/>
        </a:p>
      </dgm:t>
    </dgm:pt>
    <dgm:pt modelId="{018212A5-3A83-44CE-900F-ED7EE18133E3}" type="sibTrans" cxnId="{64021882-1EE0-4903-8D1E-924254E198F4}">
      <dgm:prSet/>
      <dgm:spPr/>
      <dgm:t>
        <a:bodyPr/>
        <a:lstStyle/>
        <a:p>
          <a:endParaRPr lang="en-US"/>
        </a:p>
      </dgm:t>
    </dgm:pt>
    <dgm:pt modelId="{F9A92B43-C877-42C4-94D1-9B282DB09135}">
      <dgm:prSet/>
      <dgm:spPr/>
      <dgm:t>
        <a:bodyPr/>
        <a:lstStyle/>
        <a:p>
          <a:r>
            <a:rPr lang="en-US"/>
            <a:t>UAL FAD</a:t>
          </a:r>
        </a:p>
      </dgm:t>
    </dgm:pt>
    <dgm:pt modelId="{1D08B12F-0202-4462-B818-5289891FE46E}" type="parTrans" cxnId="{CF21B186-3D6A-4500-BED6-3BECC5695A36}">
      <dgm:prSet/>
      <dgm:spPr/>
      <dgm:t>
        <a:bodyPr/>
        <a:lstStyle/>
        <a:p>
          <a:endParaRPr lang="en-US"/>
        </a:p>
      </dgm:t>
    </dgm:pt>
    <dgm:pt modelId="{9F6F1B6E-E617-477E-894A-D710CA38B7D9}" type="sibTrans" cxnId="{CF21B186-3D6A-4500-BED6-3BECC5695A36}">
      <dgm:prSet/>
      <dgm:spPr/>
      <dgm:t>
        <a:bodyPr/>
        <a:lstStyle/>
        <a:p>
          <a:endParaRPr lang="en-US"/>
        </a:p>
      </dgm:t>
    </dgm:pt>
    <dgm:pt modelId="{14E558D1-A24A-8D46-8DC8-F3B7403177A3}" type="pres">
      <dgm:prSet presAssocID="{1B114205-EAF2-4EAE-9395-BA43FACB4706}" presName="vert0" presStyleCnt="0">
        <dgm:presLayoutVars>
          <dgm:dir/>
          <dgm:animOne val="branch"/>
          <dgm:animLvl val="lvl"/>
        </dgm:presLayoutVars>
      </dgm:prSet>
      <dgm:spPr/>
    </dgm:pt>
    <dgm:pt modelId="{13EE1AF4-3940-4146-9205-E22FE1E62375}" type="pres">
      <dgm:prSet presAssocID="{62492D53-BA7B-4BC0-9D9B-8B58BB6CD498}" presName="thickLine" presStyleLbl="alignNode1" presStyleIdx="0" presStyleCnt="4"/>
      <dgm:spPr/>
    </dgm:pt>
    <dgm:pt modelId="{B8B69BD2-8591-AD42-BB99-468A491D4D25}" type="pres">
      <dgm:prSet presAssocID="{62492D53-BA7B-4BC0-9D9B-8B58BB6CD498}" presName="horz1" presStyleCnt="0"/>
      <dgm:spPr/>
    </dgm:pt>
    <dgm:pt modelId="{1217B554-0DB2-2B43-A38F-9ABDDCA4C95D}" type="pres">
      <dgm:prSet presAssocID="{62492D53-BA7B-4BC0-9D9B-8B58BB6CD498}" presName="tx1" presStyleLbl="revTx" presStyleIdx="0" presStyleCnt="4"/>
      <dgm:spPr/>
    </dgm:pt>
    <dgm:pt modelId="{0C75D4CB-33F3-6541-9889-D03C129E5DBC}" type="pres">
      <dgm:prSet presAssocID="{62492D53-BA7B-4BC0-9D9B-8B58BB6CD498}" presName="vert1" presStyleCnt="0"/>
      <dgm:spPr/>
    </dgm:pt>
    <dgm:pt modelId="{5A8BE3C2-5675-D642-B9A6-B1B91328DD39}" type="pres">
      <dgm:prSet presAssocID="{5792DD94-4783-42CF-8DCC-68D61AE9EDE1}" presName="thickLine" presStyleLbl="alignNode1" presStyleIdx="1" presStyleCnt="4"/>
      <dgm:spPr/>
    </dgm:pt>
    <dgm:pt modelId="{75AF8486-A27D-2C4D-9F91-1DA138A64F3A}" type="pres">
      <dgm:prSet presAssocID="{5792DD94-4783-42CF-8DCC-68D61AE9EDE1}" presName="horz1" presStyleCnt="0"/>
      <dgm:spPr/>
    </dgm:pt>
    <dgm:pt modelId="{8AABB2A8-30C5-754F-A91E-98CE6F49B1C0}" type="pres">
      <dgm:prSet presAssocID="{5792DD94-4783-42CF-8DCC-68D61AE9EDE1}" presName="tx1" presStyleLbl="revTx" presStyleIdx="1" presStyleCnt="4"/>
      <dgm:spPr/>
    </dgm:pt>
    <dgm:pt modelId="{5B55FF20-4530-2B45-96DD-FC1BB169A837}" type="pres">
      <dgm:prSet presAssocID="{5792DD94-4783-42CF-8DCC-68D61AE9EDE1}" presName="vert1" presStyleCnt="0"/>
      <dgm:spPr/>
    </dgm:pt>
    <dgm:pt modelId="{8019AFC1-5A20-814F-B951-AA73063AF28F}" type="pres">
      <dgm:prSet presAssocID="{C5A676D1-6541-4B8E-AB6E-68317F20EE7C}" presName="thickLine" presStyleLbl="alignNode1" presStyleIdx="2" presStyleCnt="4"/>
      <dgm:spPr/>
    </dgm:pt>
    <dgm:pt modelId="{29AE4311-5757-354B-A519-17D7CEA03EFB}" type="pres">
      <dgm:prSet presAssocID="{C5A676D1-6541-4B8E-AB6E-68317F20EE7C}" presName="horz1" presStyleCnt="0"/>
      <dgm:spPr/>
    </dgm:pt>
    <dgm:pt modelId="{E9B6892B-BE00-9041-A225-CA7AA7F9D5B7}" type="pres">
      <dgm:prSet presAssocID="{C5A676D1-6541-4B8E-AB6E-68317F20EE7C}" presName="tx1" presStyleLbl="revTx" presStyleIdx="2" presStyleCnt="4"/>
      <dgm:spPr/>
    </dgm:pt>
    <dgm:pt modelId="{16E093A6-54BC-8B43-B4A5-331C6673A6C4}" type="pres">
      <dgm:prSet presAssocID="{C5A676D1-6541-4B8E-AB6E-68317F20EE7C}" presName="vert1" presStyleCnt="0"/>
      <dgm:spPr/>
    </dgm:pt>
    <dgm:pt modelId="{A7117850-8E9B-9C44-8807-B924F27ED58C}" type="pres">
      <dgm:prSet presAssocID="{F9A92B43-C877-42C4-94D1-9B282DB09135}" presName="thickLine" presStyleLbl="alignNode1" presStyleIdx="3" presStyleCnt="4"/>
      <dgm:spPr/>
    </dgm:pt>
    <dgm:pt modelId="{712FEC9A-3FD3-4543-851E-CEEE8CCAA7E9}" type="pres">
      <dgm:prSet presAssocID="{F9A92B43-C877-42C4-94D1-9B282DB09135}" presName="horz1" presStyleCnt="0"/>
      <dgm:spPr/>
    </dgm:pt>
    <dgm:pt modelId="{2FD4BD74-FC60-E04C-8384-A18C68F2EEE6}" type="pres">
      <dgm:prSet presAssocID="{F9A92B43-C877-42C4-94D1-9B282DB09135}" presName="tx1" presStyleLbl="revTx" presStyleIdx="3" presStyleCnt="4"/>
      <dgm:spPr/>
    </dgm:pt>
    <dgm:pt modelId="{22A314B5-0C23-2D41-A7B2-99698699E8BD}" type="pres">
      <dgm:prSet presAssocID="{F9A92B43-C877-42C4-94D1-9B282DB09135}" presName="vert1" presStyleCnt="0"/>
      <dgm:spPr/>
    </dgm:pt>
  </dgm:ptLst>
  <dgm:cxnLst>
    <dgm:cxn modelId="{6C20C112-4635-534F-A636-408FCB93D903}" type="presOf" srcId="{62492D53-BA7B-4BC0-9D9B-8B58BB6CD498}" destId="{1217B554-0DB2-2B43-A38F-9ABDDCA4C95D}" srcOrd="0" destOrd="0" presId="urn:microsoft.com/office/officeart/2008/layout/LinedList"/>
    <dgm:cxn modelId="{BB39C813-500B-AE45-902B-7FD861F0CC59}" type="presOf" srcId="{5792DD94-4783-42CF-8DCC-68D61AE9EDE1}" destId="{8AABB2A8-30C5-754F-A91E-98CE6F49B1C0}" srcOrd="0" destOrd="0" presId="urn:microsoft.com/office/officeart/2008/layout/LinedList"/>
    <dgm:cxn modelId="{06220A44-ED12-9943-8651-A00754807E4E}" type="presOf" srcId="{C5A676D1-6541-4B8E-AB6E-68317F20EE7C}" destId="{E9B6892B-BE00-9041-A225-CA7AA7F9D5B7}" srcOrd="0" destOrd="0" presId="urn:microsoft.com/office/officeart/2008/layout/LinedList"/>
    <dgm:cxn modelId="{5028234A-8C3A-EA46-AD32-07D1FED6D779}" type="presOf" srcId="{1B114205-EAF2-4EAE-9395-BA43FACB4706}" destId="{14E558D1-A24A-8D46-8DC8-F3B7403177A3}" srcOrd="0" destOrd="0" presId="urn:microsoft.com/office/officeart/2008/layout/LinedList"/>
    <dgm:cxn modelId="{A94FA07C-F196-4CB3-B3E0-26227ACF157F}" srcId="{1B114205-EAF2-4EAE-9395-BA43FACB4706}" destId="{62492D53-BA7B-4BC0-9D9B-8B58BB6CD498}" srcOrd="0" destOrd="0" parTransId="{3BCF93EE-F954-4E26-9D91-2E1AC201EF00}" sibTransId="{A0481EC8-8EC6-4547-B963-669884DC1035}"/>
    <dgm:cxn modelId="{64021882-1EE0-4903-8D1E-924254E198F4}" srcId="{1B114205-EAF2-4EAE-9395-BA43FACB4706}" destId="{C5A676D1-6541-4B8E-AB6E-68317F20EE7C}" srcOrd="2" destOrd="0" parTransId="{2502B53B-2118-4B28-A24D-1A930D490DC2}" sibTransId="{018212A5-3A83-44CE-900F-ED7EE18133E3}"/>
    <dgm:cxn modelId="{CF21B186-3D6A-4500-BED6-3BECC5695A36}" srcId="{1B114205-EAF2-4EAE-9395-BA43FACB4706}" destId="{F9A92B43-C877-42C4-94D1-9B282DB09135}" srcOrd="3" destOrd="0" parTransId="{1D08B12F-0202-4462-B818-5289891FE46E}" sibTransId="{9F6F1B6E-E617-477E-894A-D710CA38B7D9}"/>
    <dgm:cxn modelId="{DE086BD1-987E-4849-ACB4-CB4FD1626BED}" type="presOf" srcId="{F9A92B43-C877-42C4-94D1-9B282DB09135}" destId="{2FD4BD74-FC60-E04C-8384-A18C68F2EEE6}" srcOrd="0" destOrd="0" presId="urn:microsoft.com/office/officeart/2008/layout/LinedList"/>
    <dgm:cxn modelId="{C33B60D4-A222-478C-BE6B-36B52E17E27E}" srcId="{1B114205-EAF2-4EAE-9395-BA43FACB4706}" destId="{5792DD94-4783-42CF-8DCC-68D61AE9EDE1}" srcOrd="1" destOrd="0" parTransId="{18B670E5-463E-4B8C-9982-6FC4CAD77AC4}" sibTransId="{6783A33B-E7A0-4091-9779-8461D83ED0A9}"/>
    <dgm:cxn modelId="{A18E4C7E-9C0A-FD41-9016-1FA247341DB3}" type="presParOf" srcId="{14E558D1-A24A-8D46-8DC8-F3B7403177A3}" destId="{13EE1AF4-3940-4146-9205-E22FE1E62375}" srcOrd="0" destOrd="0" presId="urn:microsoft.com/office/officeart/2008/layout/LinedList"/>
    <dgm:cxn modelId="{FD12D744-DD3A-C046-9709-48D673A85E77}" type="presParOf" srcId="{14E558D1-A24A-8D46-8DC8-F3B7403177A3}" destId="{B8B69BD2-8591-AD42-BB99-468A491D4D25}" srcOrd="1" destOrd="0" presId="urn:microsoft.com/office/officeart/2008/layout/LinedList"/>
    <dgm:cxn modelId="{CDF934A0-6D1B-F546-8535-AF7405C5122C}" type="presParOf" srcId="{B8B69BD2-8591-AD42-BB99-468A491D4D25}" destId="{1217B554-0DB2-2B43-A38F-9ABDDCA4C95D}" srcOrd="0" destOrd="0" presId="urn:microsoft.com/office/officeart/2008/layout/LinedList"/>
    <dgm:cxn modelId="{7EAFD630-FA2B-7745-B721-6B349098642A}" type="presParOf" srcId="{B8B69BD2-8591-AD42-BB99-468A491D4D25}" destId="{0C75D4CB-33F3-6541-9889-D03C129E5DBC}" srcOrd="1" destOrd="0" presId="urn:microsoft.com/office/officeart/2008/layout/LinedList"/>
    <dgm:cxn modelId="{8E4F031A-335E-0B4F-9E02-2463D9A30009}" type="presParOf" srcId="{14E558D1-A24A-8D46-8DC8-F3B7403177A3}" destId="{5A8BE3C2-5675-D642-B9A6-B1B91328DD39}" srcOrd="2" destOrd="0" presId="urn:microsoft.com/office/officeart/2008/layout/LinedList"/>
    <dgm:cxn modelId="{97ADBBBF-74A6-234B-9821-7A54C195FE60}" type="presParOf" srcId="{14E558D1-A24A-8D46-8DC8-F3B7403177A3}" destId="{75AF8486-A27D-2C4D-9F91-1DA138A64F3A}" srcOrd="3" destOrd="0" presId="urn:microsoft.com/office/officeart/2008/layout/LinedList"/>
    <dgm:cxn modelId="{AA024EBE-D693-7349-B8D5-BC3C36FBFCC7}" type="presParOf" srcId="{75AF8486-A27D-2C4D-9F91-1DA138A64F3A}" destId="{8AABB2A8-30C5-754F-A91E-98CE6F49B1C0}" srcOrd="0" destOrd="0" presId="urn:microsoft.com/office/officeart/2008/layout/LinedList"/>
    <dgm:cxn modelId="{B3E3BB80-9CB0-5B4C-B70A-7A7FF7C1F9C6}" type="presParOf" srcId="{75AF8486-A27D-2C4D-9F91-1DA138A64F3A}" destId="{5B55FF20-4530-2B45-96DD-FC1BB169A837}" srcOrd="1" destOrd="0" presId="urn:microsoft.com/office/officeart/2008/layout/LinedList"/>
    <dgm:cxn modelId="{E5C77F34-B54D-C44F-9721-9C167203EE81}" type="presParOf" srcId="{14E558D1-A24A-8D46-8DC8-F3B7403177A3}" destId="{8019AFC1-5A20-814F-B951-AA73063AF28F}" srcOrd="4" destOrd="0" presId="urn:microsoft.com/office/officeart/2008/layout/LinedList"/>
    <dgm:cxn modelId="{77A4CA94-9990-4440-8D0C-2551DA64A8A0}" type="presParOf" srcId="{14E558D1-A24A-8D46-8DC8-F3B7403177A3}" destId="{29AE4311-5757-354B-A519-17D7CEA03EFB}" srcOrd="5" destOrd="0" presId="urn:microsoft.com/office/officeart/2008/layout/LinedList"/>
    <dgm:cxn modelId="{00133DD0-4613-FD4F-89AE-A81A330D5C17}" type="presParOf" srcId="{29AE4311-5757-354B-A519-17D7CEA03EFB}" destId="{E9B6892B-BE00-9041-A225-CA7AA7F9D5B7}" srcOrd="0" destOrd="0" presId="urn:microsoft.com/office/officeart/2008/layout/LinedList"/>
    <dgm:cxn modelId="{70C99141-65AA-5144-95A0-6E18EDB50D4A}" type="presParOf" srcId="{29AE4311-5757-354B-A519-17D7CEA03EFB}" destId="{16E093A6-54BC-8B43-B4A5-331C6673A6C4}" srcOrd="1" destOrd="0" presId="urn:microsoft.com/office/officeart/2008/layout/LinedList"/>
    <dgm:cxn modelId="{D1A36677-CAE5-5E49-983E-EDDABD2A6668}" type="presParOf" srcId="{14E558D1-A24A-8D46-8DC8-F3B7403177A3}" destId="{A7117850-8E9B-9C44-8807-B924F27ED58C}" srcOrd="6" destOrd="0" presId="urn:microsoft.com/office/officeart/2008/layout/LinedList"/>
    <dgm:cxn modelId="{E2AD1362-42D3-2940-9690-837C3FDE4EE6}" type="presParOf" srcId="{14E558D1-A24A-8D46-8DC8-F3B7403177A3}" destId="{712FEC9A-3FD3-4543-851E-CEEE8CCAA7E9}" srcOrd="7" destOrd="0" presId="urn:microsoft.com/office/officeart/2008/layout/LinedList"/>
    <dgm:cxn modelId="{EC49E72D-08C0-1642-91E5-2419866D86DC}" type="presParOf" srcId="{712FEC9A-3FD3-4543-851E-CEEE8CCAA7E9}" destId="{2FD4BD74-FC60-E04C-8384-A18C68F2EEE6}" srcOrd="0" destOrd="0" presId="urn:microsoft.com/office/officeart/2008/layout/LinedList"/>
    <dgm:cxn modelId="{921B7A29-95EA-C44C-8372-B336347149C3}" type="presParOf" srcId="{712FEC9A-3FD3-4543-851E-CEEE8CCAA7E9}" destId="{22A314B5-0C23-2D41-A7B2-99698699E8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A67D1-4406-42B4-A9E0-13956FD2EE1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DF13192-225B-4186-B909-1218EBF27CB6}">
      <dgm:prSet/>
      <dgm:spPr/>
      <dgm:t>
        <a:bodyPr/>
        <a:lstStyle/>
        <a:p>
          <a:r>
            <a:rPr lang="en-US"/>
            <a:t>CONTEXT</a:t>
          </a:r>
        </a:p>
      </dgm:t>
    </dgm:pt>
    <dgm:pt modelId="{1D50DBF8-6621-4328-B9AE-6A576EA77AAA}" type="parTrans" cxnId="{887FC19E-8302-43D1-9A63-873EEF407DDC}">
      <dgm:prSet/>
      <dgm:spPr/>
      <dgm:t>
        <a:bodyPr/>
        <a:lstStyle/>
        <a:p>
          <a:endParaRPr lang="en-US"/>
        </a:p>
      </dgm:t>
    </dgm:pt>
    <dgm:pt modelId="{B8F5529A-6D5C-4F24-9E08-7696E4E2EA4F}" type="sibTrans" cxnId="{887FC19E-8302-43D1-9A63-873EEF407DDC}">
      <dgm:prSet/>
      <dgm:spPr/>
      <dgm:t>
        <a:bodyPr/>
        <a:lstStyle/>
        <a:p>
          <a:endParaRPr lang="en-US"/>
        </a:p>
      </dgm:t>
    </dgm:pt>
    <dgm:pt modelId="{8F96E38E-DEBD-4903-97C1-3B031AC1F86F}">
      <dgm:prSet/>
      <dgm:spPr/>
      <dgm:t>
        <a:bodyPr/>
        <a:lstStyle/>
        <a:p>
          <a:r>
            <a:rPr lang="en-GB" b="1"/>
            <a:t>Me</a:t>
          </a:r>
          <a:endParaRPr lang="en-US"/>
        </a:p>
      </dgm:t>
    </dgm:pt>
    <dgm:pt modelId="{73E790FB-B35F-4419-A672-FF38A27CF548}" type="parTrans" cxnId="{8FA3EBCB-81F8-456F-94EE-3B2883F66466}">
      <dgm:prSet/>
      <dgm:spPr/>
      <dgm:t>
        <a:bodyPr/>
        <a:lstStyle/>
        <a:p>
          <a:endParaRPr lang="en-US"/>
        </a:p>
      </dgm:t>
    </dgm:pt>
    <dgm:pt modelId="{253A1F83-9EA0-42E9-820F-EA1C641151E3}" type="sibTrans" cxnId="{8FA3EBCB-81F8-456F-94EE-3B2883F66466}">
      <dgm:prSet/>
      <dgm:spPr/>
      <dgm:t>
        <a:bodyPr/>
        <a:lstStyle/>
        <a:p>
          <a:endParaRPr lang="en-US"/>
        </a:p>
      </dgm:t>
    </dgm:pt>
    <dgm:pt modelId="{C1DBE914-244F-4EFB-9666-22A0A0005C7A}">
      <dgm:prSet/>
      <dgm:spPr/>
      <dgm:t>
        <a:bodyPr/>
        <a:lstStyle/>
        <a:p>
          <a:r>
            <a:rPr lang="en-GB" b="1"/>
            <a:t>Within my teaching practice </a:t>
          </a:r>
          <a:r>
            <a:rPr lang="en-GB"/>
            <a:t>I am an associate fellow lecturer teaching Fine Art Specialist painting at: </a:t>
          </a:r>
          <a:endParaRPr lang="en-US"/>
        </a:p>
      </dgm:t>
    </dgm:pt>
    <dgm:pt modelId="{AC5B812B-1CBD-4333-BEFD-CD1136E83D23}" type="parTrans" cxnId="{07CAD3D7-C969-4222-B6D8-4ECF97046799}">
      <dgm:prSet/>
      <dgm:spPr/>
      <dgm:t>
        <a:bodyPr/>
        <a:lstStyle/>
        <a:p>
          <a:endParaRPr lang="en-US"/>
        </a:p>
      </dgm:t>
    </dgm:pt>
    <dgm:pt modelId="{D31E53A2-49C2-44EC-858C-A312E0D48342}" type="sibTrans" cxnId="{07CAD3D7-C969-4222-B6D8-4ECF97046799}">
      <dgm:prSet/>
      <dgm:spPr/>
      <dgm:t>
        <a:bodyPr/>
        <a:lstStyle/>
        <a:p>
          <a:endParaRPr lang="en-US"/>
        </a:p>
      </dgm:t>
    </dgm:pt>
    <dgm:pt modelId="{9FF47436-30D4-4C4C-ABF0-58AB702D2FE2}">
      <dgm:prSet/>
      <dgm:spPr/>
      <dgm:t>
        <a:bodyPr/>
        <a:lstStyle/>
        <a:p>
          <a:r>
            <a:rPr lang="en-GB"/>
            <a:t>University of the arts London, FAD</a:t>
          </a:r>
          <a:endParaRPr lang="en-US"/>
        </a:p>
      </dgm:t>
    </dgm:pt>
    <dgm:pt modelId="{5AE8A711-EACC-42FE-B772-D440C00B7BD5}" type="parTrans" cxnId="{9C0E8920-3036-4D3F-9575-E1680A3A61D2}">
      <dgm:prSet/>
      <dgm:spPr/>
      <dgm:t>
        <a:bodyPr/>
        <a:lstStyle/>
        <a:p>
          <a:endParaRPr lang="en-US"/>
        </a:p>
      </dgm:t>
    </dgm:pt>
    <dgm:pt modelId="{9492132E-48F5-496B-BB3E-D102BDC65D43}" type="sibTrans" cxnId="{9C0E8920-3036-4D3F-9575-E1680A3A61D2}">
      <dgm:prSet/>
      <dgm:spPr/>
      <dgm:t>
        <a:bodyPr/>
        <a:lstStyle/>
        <a:p>
          <a:endParaRPr lang="en-US"/>
        </a:p>
      </dgm:t>
    </dgm:pt>
    <dgm:pt modelId="{003E3034-278E-4854-B97F-73C611C017E7}">
      <dgm:prSet/>
      <dgm:spPr/>
      <dgm:t>
        <a:bodyPr/>
        <a:lstStyle/>
        <a:p>
          <a:r>
            <a:rPr lang="en-GB"/>
            <a:t>Drawing at The Royal Drawing School </a:t>
          </a:r>
          <a:endParaRPr lang="en-US"/>
        </a:p>
      </dgm:t>
    </dgm:pt>
    <dgm:pt modelId="{74B41811-0B97-47F9-A109-6C53AEAD99EF}" type="parTrans" cxnId="{8E469869-5377-4F27-8615-5FA0F70FCB14}">
      <dgm:prSet/>
      <dgm:spPr/>
      <dgm:t>
        <a:bodyPr/>
        <a:lstStyle/>
        <a:p>
          <a:endParaRPr lang="en-US"/>
        </a:p>
      </dgm:t>
    </dgm:pt>
    <dgm:pt modelId="{A2B24493-B799-4D4A-812A-7311BE9E79FB}" type="sibTrans" cxnId="{8E469869-5377-4F27-8615-5FA0F70FCB14}">
      <dgm:prSet/>
      <dgm:spPr/>
      <dgm:t>
        <a:bodyPr/>
        <a:lstStyle/>
        <a:p>
          <a:endParaRPr lang="en-US"/>
        </a:p>
      </dgm:t>
    </dgm:pt>
    <dgm:pt modelId="{FCCA940A-8228-4D6E-83B4-38EB018B3C41}">
      <dgm:prSet/>
      <dgm:spPr/>
      <dgm:t>
        <a:bodyPr/>
        <a:lstStyle/>
        <a:p>
          <a:r>
            <a:rPr lang="en-GB"/>
            <a:t>Painting at Turps Art School </a:t>
          </a:r>
          <a:endParaRPr lang="en-US"/>
        </a:p>
      </dgm:t>
    </dgm:pt>
    <dgm:pt modelId="{B588B3F5-30B1-4ADC-BF11-68A9EFA8E2A1}" type="parTrans" cxnId="{7A90762C-8D01-4FA2-80DC-C67FD9CB47C1}">
      <dgm:prSet/>
      <dgm:spPr/>
      <dgm:t>
        <a:bodyPr/>
        <a:lstStyle/>
        <a:p>
          <a:endParaRPr lang="en-US"/>
        </a:p>
      </dgm:t>
    </dgm:pt>
    <dgm:pt modelId="{E1C75D5C-C798-43D6-A155-25E5D26A669A}" type="sibTrans" cxnId="{7A90762C-8D01-4FA2-80DC-C67FD9CB47C1}">
      <dgm:prSet/>
      <dgm:spPr/>
      <dgm:t>
        <a:bodyPr/>
        <a:lstStyle/>
        <a:p>
          <a:endParaRPr lang="en-US"/>
        </a:p>
      </dgm:t>
    </dgm:pt>
    <dgm:pt modelId="{DD0F6F11-4AB6-4F57-85D4-716F0A282352}">
      <dgm:prSet/>
      <dgm:spPr/>
      <dgm:t>
        <a:bodyPr/>
        <a:lstStyle/>
        <a:p>
          <a:r>
            <a:rPr lang="en-GB" b="1"/>
            <a:t>I’m also a practicing artist/ Painter. </a:t>
          </a:r>
          <a:endParaRPr lang="en-US"/>
        </a:p>
      </dgm:t>
    </dgm:pt>
    <dgm:pt modelId="{0380F1A3-05A5-4B01-9CF2-13A800B03756}" type="parTrans" cxnId="{CB41F105-8997-4B64-BCF1-73FC91232F5D}">
      <dgm:prSet/>
      <dgm:spPr/>
      <dgm:t>
        <a:bodyPr/>
        <a:lstStyle/>
        <a:p>
          <a:endParaRPr lang="en-US"/>
        </a:p>
      </dgm:t>
    </dgm:pt>
    <dgm:pt modelId="{934C9C81-41B5-408A-B61C-25CCE57E4DAC}" type="sibTrans" cxnId="{CB41F105-8997-4B64-BCF1-73FC91232F5D}">
      <dgm:prSet/>
      <dgm:spPr/>
      <dgm:t>
        <a:bodyPr/>
        <a:lstStyle/>
        <a:p>
          <a:endParaRPr lang="en-US"/>
        </a:p>
      </dgm:t>
    </dgm:pt>
    <dgm:pt modelId="{0C158CE1-31F7-864F-A761-52E94BF257D4}" type="pres">
      <dgm:prSet presAssocID="{CA3A67D1-4406-42B4-A9E0-13956FD2EE16}" presName="vert0" presStyleCnt="0">
        <dgm:presLayoutVars>
          <dgm:dir/>
          <dgm:animOne val="branch"/>
          <dgm:animLvl val="lvl"/>
        </dgm:presLayoutVars>
      </dgm:prSet>
      <dgm:spPr/>
    </dgm:pt>
    <dgm:pt modelId="{D512DD8F-FDC9-DA4B-AADE-5818E812D0CD}" type="pres">
      <dgm:prSet presAssocID="{6DF13192-225B-4186-B909-1218EBF27CB6}" presName="thickLine" presStyleLbl="alignNode1" presStyleIdx="0" presStyleCnt="7"/>
      <dgm:spPr/>
    </dgm:pt>
    <dgm:pt modelId="{FFE877BC-32B5-F149-918D-17163C083F4A}" type="pres">
      <dgm:prSet presAssocID="{6DF13192-225B-4186-B909-1218EBF27CB6}" presName="horz1" presStyleCnt="0"/>
      <dgm:spPr/>
    </dgm:pt>
    <dgm:pt modelId="{59E8BD6B-1460-FF49-B654-37CD1D55932C}" type="pres">
      <dgm:prSet presAssocID="{6DF13192-225B-4186-B909-1218EBF27CB6}" presName="tx1" presStyleLbl="revTx" presStyleIdx="0" presStyleCnt="7"/>
      <dgm:spPr/>
    </dgm:pt>
    <dgm:pt modelId="{B3C38CF1-D30D-B040-BEB1-DD87078B6ED6}" type="pres">
      <dgm:prSet presAssocID="{6DF13192-225B-4186-B909-1218EBF27CB6}" presName="vert1" presStyleCnt="0"/>
      <dgm:spPr/>
    </dgm:pt>
    <dgm:pt modelId="{E0DB1C2E-6EF3-1947-8CC7-62A1816A1637}" type="pres">
      <dgm:prSet presAssocID="{8F96E38E-DEBD-4903-97C1-3B031AC1F86F}" presName="thickLine" presStyleLbl="alignNode1" presStyleIdx="1" presStyleCnt="7"/>
      <dgm:spPr/>
    </dgm:pt>
    <dgm:pt modelId="{E9A3EB25-FF87-6C45-8699-55EBC8B56741}" type="pres">
      <dgm:prSet presAssocID="{8F96E38E-DEBD-4903-97C1-3B031AC1F86F}" presName="horz1" presStyleCnt="0"/>
      <dgm:spPr/>
    </dgm:pt>
    <dgm:pt modelId="{A058E719-FB74-5C40-A67A-DCF646B2E03B}" type="pres">
      <dgm:prSet presAssocID="{8F96E38E-DEBD-4903-97C1-3B031AC1F86F}" presName="tx1" presStyleLbl="revTx" presStyleIdx="1" presStyleCnt="7"/>
      <dgm:spPr/>
    </dgm:pt>
    <dgm:pt modelId="{717F2D6F-3AE1-DF4D-A649-E3247BBE1E45}" type="pres">
      <dgm:prSet presAssocID="{8F96E38E-DEBD-4903-97C1-3B031AC1F86F}" presName="vert1" presStyleCnt="0"/>
      <dgm:spPr/>
    </dgm:pt>
    <dgm:pt modelId="{87720C67-BB83-D947-BE4E-0F7D0DECDEE5}" type="pres">
      <dgm:prSet presAssocID="{C1DBE914-244F-4EFB-9666-22A0A0005C7A}" presName="thickLine" presStyleLbl="alignNode1" presStyleIdx="2" presStyleCnt="7"/>
      <dgm:spPr/>
    </dgm:pt>
    <dgm:pt modelId="{E8D86D37-B5E6-D84D-A5F9-21A7C5A4141A}" type="pres">
      <dgm:prSet presAssocID="{C1DBE914-244F-4EFB-9666-22A0A0005C7A}" presName="horz1" presStyleCnt="0"/>
      <dgm:spPr/>
    </dgm:pt>
    <dgm:pt modelId="{12853616-7956-1641-9383-0D0023C223C4}" type="pres">
      <dgm:prSet presAssocID="{C1DBE914-244F-4EFB-9666-22A0A0005C7A}" presName="tx1" presStyleLbl="revTx" presStyleIdx="2" presStyleCnt="7"/>
      <dgm:spPr/>
    </dgm:pt>
    <dgm:pt modelId="{A268C581-389C-AD4B-9EE4-AA9C28AA7E8F}" type="pres">
      <dgm:prSet presAssocID="{C1DBE914-244F-4EFB-9666-22A0A0005C7A}" presName="vert1" presStyleCnt="0"/>
      <dgm:spPr/>
    </dgm:pt>
    <dgm:pt modelId="{FDBE6310-03A3-AE48-902C-FF12CCEF07AD}" type="pres">
      <dgm:prSet presAssocID="{9FF47436-30D4-4C4C-ABF0-58AB702D2FE2}" presName="thickLine" presStyleLbl="alignNode1" presStyleIdx="3" presStyleCnt="7"/>
      <dgm:spPr/>
    </dgm:pt>
    <dgm:pt modelId="{A10CF57F-8F7A-1241-AC07-08352E4A14CA}" type="pres">
      <dgm:prSet presAssocID="{9FF47436-30D4-4C4C-ABF0-58AB702D2FE2}" presName="horz1" presStyleCnt="0"/>
      <dgm:spPr/>
    </dgm:pt>
    <dgm:pt modelId="{BD647020-29D9-C941-B15C-8CF1293B77DB}" type="pres">
      <dgm:prSet presAssocID="{9FF47436-30D4-4C4C-ABF0-58AB702D2FE2}" presName="tx1" presStyleLbl="revTx" presStyleIdx="3" presStyleCnt="7"/>
      <dgm:spPr/>
    </dgm:pt>
    <dgm:pt modelId="{F275A211-71F7-974F-B6AC-8889C3691350}" type="pres">
      <dgm:prSet presAssocID="{9FF47436-30D4-4C4C-ABF0-58AB702D2FE2}" presName="vert1" presStyleCnt="0"/>
      <dgm:spPr/>
    </dgm:pt>
    <dgm:pt modelId="{54472E1D-295D-6643-94DF-3B899475D2D2}" type="pres">
      <dgm:prSet presAssocID="{003E3034-278E-4854-B97F-73C611C017E7}" presName="thickLine" presStyleLbl="alignNode1" presStyleIdx="4" presStyleCnt="7"/>
      <dgm:spPr/>
    </dgm:pt>
    <dgm:pt modelId="{852DA6C8-2B56-3A44-991E-61BCD7656EFA}" type="pres">
      <dgm:prSet presAssocID="{003E3034-278E-4854-B97F-73C611C017E7}" presName="horz1" presStyleCnt="0"/>
      <dgm:spPr/>
    </dgm:pt>
    <dgm:pt modelId="{57B835CA-29BF-9F49-A6FF-E5AAD8EFEC11}" type="pres">
      <dgm:prSet presAssocID="{003E3034-278E-4854-B97F-73C611C017E7}" presName="tx1" presStyleLbl="revTx" presStyleIdx="4" presStyleCnt="7"/>
      <dgm:spPr/>
    </dgm:pt>
    <dgm:pt modelId="{923FBDCC-71E7-6843-933A-5E3F49AAF130}" type="pres">
      <dgm:prSet presAssocID="{003E3034-278E-4854-B97F-73C611C017E7}" presName="vert1" presStyleCnt="0"/>
      <dgm:spPr/>
    </dgm:pt>
    <dgm:pt modelId="{4661E88C-D9D1-1D4A-A793-159E9C249C16}" type="pres">
      <dgm:prSet presAssocID="{FCCA940A-8228-4D6E-83B4-38EB018B3C41}" presName="thickLine" presStyleLbl="alignNode1" presStyleIdx="5" presStyleCnt="7"/>
      <dgm:spPr/>
    </dgm:pt>
    <dgm:pt modelId="{5B4FE266-E46B-694A-95D3-7FA6F08776B0}" type="pres">
      <dgm:prSet presAssocID="{FCCA940A-8228-4D6E-83B4-38EB018B3C41}" presName="horz1" presStyleCnt="0"/>
      <dgm:spPr/>
    </dgm:pt>
    <dgm:pt modelId="{F82F7A2E-B9E4-5F48-928D-A8D5911FDA97}" type="pres">
      <dgm:prSet presAssocID="{FCCA940A-8228-4D6E-83B4-38EB018B3C41}" presName="tx1" presStyleLbl="revTx" presStyleIdx="5" presStyleCnt="7"/>
      <dgm:spPr/>
    </dgm:pt>
    <dgm:pt modelId="{FA6ACA94-28E0-E841-B88F-2ECF96F3BF2F}" type="pres">
      <dgm:prSet presAssocID="{FCCA940A-8228-4D6E-83B4-38EB018B3C41}" presName="vert1" presStyleCnt="0"/>
      <dgm:spPr/>
    </dgm:pt>
    <dgm:pt modelId="{72388074-2507-A843-89D7-936E7AAA85C1}" type="pres">
      <dgm:prSet presAssocID="{DD0F6F11-4AB6-4F57-85D4-716F0A282352}" presName="thickLine" presStyleLbl="alignNode1" presStyleIdx="6" presStyleCnt="7"/>
      <dgm:spPr/>
    </dgm:pt>
    <dgm:pt modelId="{A4D1F5C8-714E-0841-95A7-64FE46AB27FC}" type="pres">
      <dgm:prSet presAssocID="{DD0F6F11-4AB6-4F57-85D4-716F0A282352}" presName="horz1" presStyleCnt="0"/>
      <dgm:spPr/>
    </dgm:pt>
    <dgm:pt modelId="{B197C1F4-E9EF-0842-8C94-0A62DE24A749}" type="pres">
      <dgm:prSet presAssocID="{DD0F6F11-4AB6-4F57-85D4-716F0A282352}" presName="tx1" presStyleLbl="revTx" presStyleIdx="6" presStyleCnt="7"/>
      <dgm:spPr/>
    </dgm:pt>
    <dgm:pt modelId="{7AD1A9DD-1839-C84D-9660-F7E3F0A3E514}" type="pres">
      <dgm:prSet presAssocID="{DD0F6F11-4AB6-4F57-85D4-716F0A282352}" presName="vert1" presStyleCnt="0"/>
      <dgm:spPr/>
    </dgm:pt>
  </dgm:ptLst>
  <dgm:cxnLst>
    <dgm:cxn modelId="{CB41F105-8997-4B64-BCF1-73FC91232F5D}" srcId="{CA3A67D1-4406-42B4-A9E0-13956FD2EE16}" destId="{DD0F6F11-4AB6-4F57-85D4-716F0A282352}" srcOrd="6" destOrd="0" parTransId="{0380F1A3-05A5-4B01-9CF2-13A800B03756}" sibTransId="{934C9C81-41B5-408A-B61C-25CCE57E4DAC}"/>
    <dgm:cxn modelId="{74D0811E-E8BD-414E-8AB4-747467EE68A8}" type="presOf" srcId="{003E3034-278E-4854-B97F-73C611C017E7}" destId="{57B835CA-29BF-9F49-A6FF-E5AAD8EFEC11}" srcOrd="0" destOrd="0" presId="urn:microsoft.com/office/officeart/2008/layout/LinedList"/>
    <dgm:cxn modelId="{9C0E8920-3036-4D3F-9575-E1680A3A61D2}" srcId="{CA3A67D1-4406-42B4-A9E0-13956FD2EE16}" destId="{9FF47436-30D4-4C4C-ABF0-58AB702D2FE2}" srcOrd="3" destOrd="0" parTransId="{5AE8A711-EACC-42FE-B772-D440C00B7BD5}" sibTransId="{9492132E-48F5-496B-BB3E-D102BDC65D43}"/>
    <dgm:cxn modelId="{7A90762C-8D01-4FA2-80DC-C67FD9CB47C1}" srcId="{CA3A67D1-4406-42B4-A9E0-13956FD2EE16}" destId="{FCCA940A-8228-4D6E-83B4-38EB018B3C41}" srcOrd="5" destOrd="0" parTransId="{B588B3F5-30B1-4ADC-BF11-68A9EFA8E2A1}" sibTransId="{E1C75D5C-C798-43D6-A155-25E5D26A669A}"/>
    <dgm:cxn modelId="{317CB02E-17AB-C146-BD85-B403FFB882E3}" type="presOf" srcId="{9FF47436-30D4-4C4C-ABF0-58AB702D2FE2}" destId="{BD647020-29D9-C941-B15C-8CF1293B77DB}" srcOrd="0" destOrd="0" presId="urn:microsoft.com/office/officeart/2008/layout/LinedList"/>
    <dgm:cxn modelId="{8C36A434-85ED-E544-9F61-095588EC80C2}" type="presOf" srcId="{CA3A67D1-4406-42B4-A9E0-13956FD2EE16}" destId="{0C158CE1-31F7-864F-A761-52E94BF257D4}" srcOrd="0" destOrd="0" presId="urn:microsoft.com/office/officeart/2008/layout/LinedList"/>
    <dgm:cxn modelId="{49AAA836-491A-F243-AA29-74CD084B565D}" type="presOf" srcId="{C1DBE914-244F-4EFB-9666-22A0A0005C7A}" destId="{12853616-7956-1641-9383-0D0023C223C4}" srcOrd="0" destOrd="0" presId="urn:microsoft.com/office/officeart/2008/layout/LinedList"/>
    <dgm:cxn modelId="{E0F9B35B-5D09-7341-BAA2-1BF38FA05DAF}" type="presOf" srcId="{FCCA940A-8228-4D6E-83B4-38EB018B3C41}" destId="{F82F7A2E-B9E4-5F48-928D-A8D5911FDA97}" srcOrd="0" destOrd="0" presId="urn:microsoft.com/office/officeart/2008/layout/LinedList"/>
    <dgm:cxn modelId="{AD7AC95F-FE8A-4A49-A643-E1F7255F403F}" type="presOf" srcId="{6DF13192-225B-4186-B909-1218EBF27CB6}" destId="{59E8BD6B-1460-FF49-B654-37CD1D55932C}" srcOrd="0" destOrd="0" presId="urn:microsoft.com/office/officeart/2008/layout/LinedList"/>
    <dgm:cxn modelId="{8E469869-5377-4F27-8615-5FA0F70FCB14}" srcId="{CA3A67D1-4406-42B4-A9E0-13956FD2EE16}" destId="{003E3034-278E-4854-B97F-73C611C017E7}" srcOrd="4" destOrd="0" parTransId="{74B41811-0B97-47F9-A109-6C53AEAD99EF}" sibTransId="{A2B24493-B799-4D4A-812A-7311BE9E79FB}"/>
    <dgm:cxn modelId="{887FC19E-8302-43D1-9A63-873EEF407DDC}" srcId="{CA3A67D1-4406-42B4-A9E0-13956FD2EE16}" destId="{6DF13192-225B-4186-B909-1218EBF27CB6}" srcOrd="0" destOrd="0" parTransId="{1D50DBF8-6621-4328-B9AE-6A576EA77AAA}" sibTransId="{B8F5529A-6D5C-4F24-9E08-7696E4E2EA4F}"/>
    <dgm:cxn modelId="{60D7D5AB-A696-BD42-917E-64FD18A656B9}" type="presOf" srcId="{8F96E38E-DEBD-4903-97C1-3B031AC1F86F}" destId="{A058E719-FB74-5C40-A67A-DCF646B2E03B}" srcOrd="0" destOrd="0" presId="urn:microsoft.com/office/officeart/2008/layout/LinedList"/>
    <dgm:cxn modelId="{8FA3EBCB-81F8-456F-94EE-3B2883F66466}" srcId="{CA3A67D1-4406-42B4-A9E0-13956FD2EE16}" destId="{8F96E38E-DEBD-4903-97C1-3B031AC1F86F}" srcOrd="1" destOrd="0" parTransId="{73E790FB-B35F-4419-A672-FF38A27CF548}" sibTransId="{253A1F83-9EA0-42E9-820F-EA1C641151E3}"/>
    <dgm:cxn modelId="{6214D0D3-68E7-4544-8883-209B1D47D2D3}" type="presOf" srcId="{DD0F6F11-4AB6-4F57-85D4-716F0A282352}" destId="{B197C1F4-E9EF-0842-8C94-0A62DE24A749}" srcOrd="0" destOrd="0" presId="urn:microsoft.com/office/officeart/2008/layout/LinedList"/>
    <dgm:cxn modelId="{07CAD3D7-C969-4222-B6D8-4ECF97046799}" srcId="{CA3A67D1-4406-42B4-A9E0-13956FD2EE16}" destId="{C1DBE914-244F-4EFB-9666-22A0A0005C7A}" srcOrd="2" destOrd="0" parTransId="{AC5B812B-1CBD-4333-BEFD-CD1136E83D23}" sibTransId="{D31E53A2-49C2-44EC-858C-A312E0D48342}"/>
    <dgm:cxn modelId="{82774A80-127D-B64F-9F8D-FEEADAACC367}" type="presParOf" srcId="{0C158CE1-31F7-864F-A761-52E94BF257D4}" destId="{D512DD8F-FDC9-DA4B-AADE-5818E812D0CD}" srcOrd="0" destOrd="0" presId="urn:microsoft.com/office/officeart/2008/layout/LinedList"/>
    <dgm:cxn modelId="{30769964-B4ED-C149-9596-39B8C5F63DE0}" type="presParOf" srcId="{0C158CE1-31F7-864F-A761-52E94BF257D4}" destId="{FFE877BC-32B5-F149-918D-17163C083F4A}" srcOrd="1" destOrd="0" presId="urn:microsoft.com/office/officeart/2008/layout/LinedList"/>
    <dgm:cxn modelId="{3BBD33F9-C889-3E4A-B5FD-F1E7B5B6FEEC}" type="presParOf" srcId="{FFE877BC-32B5-F149-918D-17163C083F4A}" destId="{59E8BD6B-1460-FF49-B654-37CD1D55932C}" srcOrd="0" destOrd="0" presId="urn:microsoft.com/office/officeart/2008/layout/LinedList"/>
    <dgm:cxn modelId="{DAD07911-4163-7745-8020-37215E9A1B02}" type="presParOf" srcId="{FFE877BC-32B5-F149-918D-17163C083F4A}" destId="{B3C38CF1-D30D-B040-BEB1-DD87078B6ED6}" srcOrd="1" destOrd="0" presId="urn:microsoft.com/office/officeart/2008/layout/LinedList"/>
    <dgm:cxn modelId="{A9E06B6C-4B08-954C-8F83-B699A2213A0E}" type="presParOf" srcId="{0C158CE1-31F7-864F-A761-52E94BF257D4}" destId="{E0DB1C2E-6EF3-1947-8CC7-62A1816A1637}" srcOrd="2" destOrd="0" presId="urn:microsoft.com/office/officeart/2008/layout/LinedList"/>
    <dgm:cxn modelId="{1BF75CDE-26EC-8349-8E39-B884D89792E5}" type="presParOf" srcId="{0C158CE1-31F7-864F-A761-52E94BF257D4}" destId="{E9A3EB25-FF87-6C45-8699-55EBC8B56741}" srcOrd="3" destOrd="0" presId="urn:microsoft.com/office/officeart/2008/layout/LinedList"/>
    <dgm:cxn modelId="{9F8DA2D7-BF8E-3C45-8404-724B8D25D701}" type="presParOf" srcId="{E9A3EB25-FF87-6C45-8699-55EBC8B56741}" destId="{A058E719-FB74-5C40-A67A-DCF646B2E03B}" srcOrd="0" destOrd="0" presId="urn:microsoft.com/office/officeart/2008/layout/LinedList"/>
    <dgm:cxn modelId="{10F6F45C-22B0-D64A-9964-B8CD977F76AA}" type="presParOf" srcId="{E9A3EB25-FF87-6C45-8699-55EBC8B56741}" destId="{717F2D6F-3AE1-DF4D-A649-E3247BBE1E45}" srcOrd="1" destOrd="0" presId="urn:microsoft.com/office/officeart/2008/layout/LinedList"/>
    <dgm:cxn modelId="{BFBBCD2B-04FD-684A-8B8F-649BDC06BA35}" type="presParOf" srcId="{0C158CE1-31F7-864F-A761-52E94BF257D4}" destId="{87720C67-BB83-D947-BE4E-0F7D0DECDEE5}" srcOrd="4" destOrd="0" presId="urn:microsoft.com/office/officeart/2008/layout/LinedList"/>
    <dgm:cxn modelId="{0AB25345-695A-8048-82B8-B555D456B3CB}" type="presParOf" srcId="{0C158CE1-31F7-864F-A761-52E94BF257D4}" destId="{E8D86D37-B5E6-D84D-A5F9-21A7C5A4141A}" srcOrd="5" destOrd="0" presId="urn:microsoft.com/office/officeart/2008/layout/LinedList"/>
    <dgm:cxn modelId="{B2C86062-99B4-7A4C-B9B8-4EF55065920E}" type="presParOf" srcId="{E8D86D37-B5E6-D84D-A5F9-21A7C5A4141A}" destId="{12853616-7956-1641-9383-0D0023C223C4}" srcOrd="0" destOrd="0" presId="urn:microsoft.com/office/officeart/2008/layout/LinedList"/>
    <dgm:cxn modelId="{61FB431D-F12F-6B41-AA96-824EE72A495A}" type="presParOf" srcId="{E8D86D37-B5E6-D84D-A5F9-21A7C5A4141A}" destId="{A268C581-389C-AD4B-9EE4-AA9C28AA7E8F}" srcOrd="1" destOrd="0" presId="urn:microsoft.com/office/officeart/2008/layout/LinedList"/>
    <dgm:cxn modelId="{05E1BA12-95E7-934C-B754-1E6CD15E92FA}" type="presParOf" srcId="{0C158CE1-31F7-864F-A761-52E94BF257D4}" destId="{FDBE6310-03A3-AE48-902C-FF12CCEF07AD}" srcOrd="6" destOrd="0" presId="urn:microsoft.com/office/officeart/2008/layout/LinedList"/>
    <dgm:cxn modelId="{E005C117-E9B8-6B47-8E19-415366223B04}" type="presParOf" srcId="{0C158CE1-31F7-864F-A761-52E94BF257D4}" destId="{A10CF57F-8F7A-1241-AC07-08352E4A14CA}" srcOrd="7" destOrd="0" presId="urn:microsoft.com/office/officeart/2008/layout/LinedList"/>
    <dgm:cxn modelId="{99CA9983-D056-0544-8E06-F6D358FE2589}" type="presParOf" srcId="{A10CF57F-8F7A-1241-AC07-08352E4A14CA}" destId="{BD647020-29D9-C941-B15C-8CF1293B77DB}" srcOrd="0" destOrd="0" presId="urn:microsoft.com/office/officeart/2008/layout/LinedList"/>
    <dgm:cxn modelId="{6F827CCB-46A9-8840-879A-D0756F99ACEE}" type="presParOf" srcId="{A10CF57F-8F7A-1241-AC07-08352E4A14CA}" destId="{F275A211-71F7-974F-B6AC-8889C3691350}" srcOrd="1" destOrd="0" presId="urn:microsoft.com/office/officeart/2008/layout/LinedList"/>
    <dgm:cxn modelId="{B1F50323-B393-9648-81AE-64B68AE43431}" type="presParOf" srcId="{0C158CE1-31F7-864F-A761-52E94BF257D4}" destId="{54472E1D-295D-6643-94DF-3B899475D2D2}" srcOrd="8" destOrd="0" presId="urn:microsoft.com/office/officeart/2008/layout/LinedList"/>
    <dgm:cxn modelId="{BF66A2F0-9156-7047-BE7E-086D6ED31A49}" type="presParOf" srcId="{0C158CE1-31F7-864F-A761-52E94BF257D4}" destId="{852DA6C8-2B56-3A44-991E-61BCD7656EFA}" srcOrd="9" destOrd="0" presId="urn:microsoft.com/office/officeart/2008/layout/LinedList"/>
    <dgm:cxn modelId="{30D4319A-CFE6-AC4B-9E06-01BAA45E6C4F}" type="presParOf" srcId="{852DA6C8-2B56-3A44-991E-61BCD7656EFA}" destId="{57B835CA-29BF-9F49-A6FF-E5AAD8EFEC11}" srcOrd="0" destOrd="0" presId="urn:microsoft.com/office/officeart/2008/layout/LinedList"/>
    <dgm:cxn modelId="{B7AFB886-3581-1543-AC12-ED1CEDD4C551}" type="presParOf" srcId="{852DA6C8-2B56-3A44-991E-61BCD7656EFA}" destId="{923FBDCC-71E7-6843-933A-5E3F49AAF130}" srcOrd="1" destOrd="0" presId="urn:microsoft.com/office/officeart/2008/layout/LinedList"/>
    <dgm:cxn modelId="{F4F13985-F486-1C4A-B501-43830F3C6EB9}" type="presParOf" srcId="{0C158CE1-31F7-864F-A761-52E94BF257D4}" destId="{4661E88C-D9D1-1D4A-A793-159E9C249C16}" srcOrd="10" destOrd="0" presId="urn:microsoft.com/office/officeart/2008/layout/LinedList"/>
    <dgm:cxn modelId="{F9A42B28-B9FC-EC46-A8A0-D19E33BCE8AD}" type="presParOf" srcId="{0C158CE1-31F7-864F-A761-52E94BF257D4}" destId="{5B4FE266-E46B-694A-95D3-7FA6F08776B0}" srcOrd="11" destOrd="0" presId="urn:microsoft.com/office/officeart/2008/layout/LinedList"/>
    <dgm:cxn modelId="{01CB79AB-A946-604A-A02D-87C364F6B8A4}" type="presParOf" srcId="{5B4FE266-E46B-694A-95D3-7FA6F08776B0}" destId="{F82F7A2E-B9E4-5F48-928D-A8D5911FDA97}" srcOrd="0" destOrd="0" presId="urn:microsoft.com/office/officeart/2008/layout/LinedList"/>
    <dgm:cxn modelId="{87D97137-691C-1247-981C-FA597C503338}" type="presParOf" srcId="{5B4FE266-E46B-694A-95D3-7FA6F08776B0}" destId="{FA6ACA94-28E0-E841-B88F-2ECF96F3BF2F}" srcOrd="1" destOrd="0" presId="urn:microsoft.com/office/officeart/2008/layout/LinedList"/>
    <dgm:cxn modelId="{71689B21-E490-CE40-AC09-D8F7754A9E26}" type="presParOf" srcId="{0C158CE1-31F7-864F-A761-52E94BF257D4}" destId="{72388074-2507-A843-89D7-936E7AAA85C1}" srcOrd="12" destOrd="0" presId="urn:microsoft.com/office/officeart/2008/layout/LinedList"/>
    <dgm:cxn modelId="{BD9DF20B-1C19-744B-A3E3-44A8FD9032C5}" type="presParOf" srcId="{0C158CE1-31F7-864F-A761-52E94BF257D4}" destId="{A4D1F5C8-714E-0841-95A7-64FE46AB27FC}" srcOrd="13" destOrd="0" presId="urn:microsoft.com/office/officeart/2008/layout/LinedList"/>
    <dgm:cxn modelId="{BA0F27A5-E1C6-C749-8B7B-8CAFCA4BFAFC}" type="presParOf" srcId="{A4D1F5C8-714E-0841-95A7-64FE46AB27FC}" destId="{B197C1F4-E9EF-0842-8C94-0A62DE24A749}" srcOrd="0" destOrd="0" presId="urn:microsoft.com/office/officeart/2008/layout/LinedList"/>
    <dgm:cxn modelId="{822ED40B-A570-2040-A982-02069103BE56}" type="presParOf" srcId="{A4D1F5C8-714E-0841-95A7-64FE46AB27FC}" destId="{7AD1A9DD-1839-C84D-9660-F7E3F0A3E5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A5E922-03DF-4D7E-BD25-033FEB4DF30C}"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21363D3-B680-4FDC-BA3D-DCD5A284BF0B}">
      <dgm:prSet/>
      <dgm:spPr/>
      <dgm:t>
        <a:bodyPr/>
        <a:lstStyle/>
        <a:p>
          <a:r>
            <a:rPr lang="en-US" dirty="0"/>
            <a:t>• UAL FAD merger and its impact on teaching and student belonging.</a:t>
          </a:r>
        </a:p>
      </dgm:t>
    </dgm:pt>
    <dgm:pt modelId="{E0125A82-D658-4C34-BC0A-A8B24A7ACA46}" type="parTrans" cxnId="{6D3CDACE-F95A-4707-8266-A2EE342EDA15}">
      <dgm:prSet/>
      <dgm:spPr/>
      <dgm:t>
        <a:bodyPr/>
        <a:lstStyle/>
        <a:p>
          <a:endParaRPr lang="en-US"/>
        </a:p>
      </dgm:t>
    </dgm:pt>
    <dgm:pt modelId="{EC2BCF0E-A5D6-41C7-AE26-B7B98E62A52D}" type="sibTrans" cxnId="{6D3CDACE-F95A-4707-8266-A2EE342EDA15}">
      <dgm:prSet/>
      <dgm:spPr/>
      <dgm:t>
        <a:bodyPr/>
        <a:lstStyle/>
        <a:p>
          <a:endParaRPr lang="en-US"/>
        </a:p>
      </dgm:t>
    </dgm:pt>
    <dgm:pt modelId="{BB220C94-11A1-4F5A-9589-50E855F93B38}">
      <dgm:prSet/>
      <dgm:spPr/>
      <dgm:t>
        <a:bodyPr/>
        <a:lstStyle/>
        <a:p>
          <a:r>
            <a:rPr lang="en-US" dirty="0"/>
            <a:t>• Importance of pastoral tutorials in providing stability during transition.</a:t>
          </a:r>
        </a:p>
      </dgm:t>
    </dgm:pt>
    <dgm:pt modelId="{892D57B7-4533-4901-A1E3-4D0E3AB61087}" type="parTrans" cxnId="{60EB2C5E-C8CA-4E6C-9940-2E36F1EA679D}">
      <dgm:prSet/>
      <dgm:spPr/>
      <dgm:t>
        <a:bodyPr/>
        <a:lstStyle/>
        <a:p>
          <a:endParaRPr lang="en-US"/>
        </a:p>
      </dgm:t>
    </dgm:pt>
    <dgm:pt modelId="{F2CA0322-FA38-4E6C-BC59-E1B8530F768E}" type="sibTrans" cxnId="{60EB2C5E-C8CA-4E6C-9940-2E36F1EA679D}">
      <dgm:prSet/>
      <dgm:spPr/>
      <dgm:t>
        <a:bodyPr/>
        <a:lstStyle/>
        <a:p>
          <a:endParaRPr lang="en-US"/>
        </a:p>
      </dgm:t>
    </dgm:pt>
    <dgm:pt modelId="{4C90865B-97DC-487F-9783-9FAD8C749AF2}">
      <dgm:prSet/>
      <dgm:spPr/>
      <dgm:t>
        <a:bodyPr/>
        <a:lstStyle/>
        <a:p>
          <a:r>
            <a:rPr lang="en-US" dirty="0"/>
            <a:t>• Aim: Foster inclusion and belonging for diverse student cohorts.</a:t>
          </a:r>
        </a:p>
      </dgm:t>
    </dgm:pt>
    <dgm:pt modelId="{55546032-E9F0-400B-97A8-65FC2D0DCA16}" type="parTrans" cxnId="{58DF847E-AF82-49F8-91CD-05981455835F}">
      <dgm:prSet/>
      <dgm:spPr/>
      <dgm:t>
        <a:bodyPr/>
        <a:lstStyle/>
        <a:p>
          <a:endParaRPr lang="en-US"/>
        </a:p>
      </dgm:t>
    </dgm:pt>
    <dgm:pt modelId="{CE664557-A617-4C60-B034-749A52869E89}" type="sibTrans" cxnId="{58DF847E-AF82-49F8-91CD-05981455835F}">
      <dgm:prSet/>
      <dgm:spPr/>
      <dgm:t>
        <a:bodyPr/>
        <a:lstStyle/>
        <a:p>
          <a:endParaRPr lang="en-US"/>
        </a:p>
      </dgm:t>
    </dgm:pt>
    <dgm:pt modelId="{46839334-B5C4-4AAB-B8A2-B63E043B64A4}" type="pres">
      <dgm:prSet presAssocID="{91A5E922-03DF-4D7E-BD25-033FEB4DF30C}" presName="root" presStyleCnt="0">
        <dgm:presLayoutVars>
          <dgm:dir/>
          <dgm:resizeHandles val="exact"/>
        </dgm:presLayoutVars>
      </dgm:prSet>
      <dgm:spPr/>
    </dgm:pt>
    <dgm:pt modelId="{B351909F-6B91-4AB9-90D0-FD8E53E6166B}" type="pres">
      <dgm:prSet presAssocID="{321363D3-B680-4FDC-BA3D-DCD5A284BF0B}" presName="compNode" presStyleCnt="0"/>
      <dgm:spPr/>
    </dgm:pt>
    <dgm:pt modelId="{3AE2C7FB-1D66-4144-A0CC-EDD215C152F5}" type="pres">
      <dgm:prSet presAssocID="{321363D3-B680-4FDC-BA3D-DCD5A284BF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1B5BA78F-B1DE-40A6-A867-9C4B57D6FE44}" type="pres">
      <dgm:prSet presAssocID="{321363D3-B680-4FDC-BA3D-DCD5A284BF0B}" presName="spaceRect" presStyleCnt="0"/>
      <dgm:spPr/>
    </dgm:pt>
    <dgm:pt modelId="{7C50AF5C-D588-49FD-9302-86A3CC330FF9}" type="pres">
      <dgm:prSet presAssocID="{321363D3-B680-4FDC-BA3D-DCD5A284BF0B}" presName="textRect" presStyleLbl="revTx" presStyleIdx="0" presStyleCnt="3">
        <dgm:presLayoutVars>
          <dgm:chMax val="1"/>
          <dgm:chPref val="1"/>
        </dgm:presLayoutVars>
      </dgm:prSet>
      <dgm:spPr/>
    </dgm:pt>
    <dgm:pt modelId="{BF402D36-7CFD-480A-9884-7D8932247161}" type="pres">
      <dgm:prSet presAssocID="{EC2BCF0E-A5D6-41C7-AE26-B7B98E62A52D}" presName="sibTrans" presStyleCnt="0"/>
      <dgm:spPr/>
    </dgm:pt>
    <dgm:pt modelId="{790FF5F6-AA16-4B61-9F6C-DCE39AEA231D}" type="pres">
      <dgm:prSet presAssocID="{BB220C94-11A1-4F5A-9589-50E855F93B38}" presName="compNode" presStyleCnt="0"/>
      <dgm:spPr/>
    </dgm:pt>
    <dgm:pt modelId="{B844639B-4D35-43F0-B4F8-F7975D288BE2}" type="pres">
      <dgm:prSet presAssocID="{BB220C94-11A1-4F5A-9589-50E855F93B3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97E30E3A-87DE-4E65-8A66-39CBC6E339D1}" type="pres">
      <dgm:prSet presAssocID="{BB220C94-11A1-4F5A-9589-50E855F93B38}" presName="spaceRect" presStyleCnt="0"/>
      <dgm:spPr/>
    </dgm:pt>
    <dgm:pt modelId="{2ECC5681-124B-4DAD-ACB7-3E1B6B0450BF}" type="pres">
      <dgm:prSet presAssocID="{BB220C94-11A1-4F5A-9589-50E855F93B38}" presName="textRect" presStyleLbl="revTx" presStyleIdx="1" presStyleCnt="3">
        <dgm:presLayoutVars>
          <dgm:chMax val="1"/>
          <dgm:chPref val="1"/>
        </dgm:presLayoutVars>
      </dgm:prSet>
      <dgm:spPr/>
    </dgm:pt>
    <dgm:pt modelId="{C47D9A1A-A29A-4A43-9C3E-0BA881A073B2}" type="pres">
      <dgm:prSet presAssocID="{F2CA0322-FA38-4E6C-BC59-E1B8530F768E}" presName="sibTrans" presStyleCnt="0"/>
      <dgm:spPr/>
    </dgm:pt>
    <dgm:pt modelId="{E60A9EF6-1D5C-4C11-A599-A6ED23D3FB06}" type="pres">
      <dgm:prSet presAssocID="{4C90865B-97DC-487F-9783-9FAD8C749AF2}" presName="compNode" presStyleCnt="0"/>
      <dgm:spPr/>
    </dgm:pt>
    <dgm:pt modelId="{17ED7CB0-10A2-4501-8CCB-9A8ADC3CF5CA}" type="pres">
      <dgm:prSet presAssocID="{4C90865B-97DC-487F-9783-9FAD8C749A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A89D81AB-3084-4F7D-8362-28BB42AC9E39}" type="pres">
      <dgm:prSet presAssocID="{4C90865B-97DC-487F-9783-9FAD8C749AF2}" presName="spaceRect" presStyleCnt="0"/>
      <dgm:spPr/>
    </dgm:pt>
    <dgm:pt modelId="{CD6E75F4-97E2-4CAF-BB14-B437BEC7DBF2}" type="pres">
      <dgm:prSet presAssocID="{4C90865B-97DC-487F-9783-9FAD8C749AF2}" presName="textRect" presStyleLbl="revTx" presStyleIdx="2" presStyleCnt="3">
        <dgm:presLayoutVars>
          <dgm:chMax val="1"/>
          <dgm:chPref val="1"/>
        </dgm:presLayoutVars>
      </dgm:prSet>
      <dgm:spPr/>
    </dgm:pt>
  </dgm:ptLst>
  <dgm:cxnLst>
    <dgm:cxn modelId="{DD30470C-E2A6-4D89-A22E-C108D6432036}" type="presOf" srcId="{321363D3-B680-4FDC-BA3D-DCD5A284BF0B}" destId="{7C50AF5C-D588-49FD-9302-86A3CC330FF9}" srcOrd="0" destOrd="0" presId="urn:microsoft.com/office/officeart/2018/2/layout/IconLabelList"/>
    <dgm:cxn modelId="{0858FF38-324E-486A-A44A-E69AE514CE9C}" type="presOf" srcId="{91A5E922-03DF-4D7E-BD25-033FEB4DF30C}" destId="{46839334-B5C4-4AAB-B8A2-B63E043B64A4}" srcOrd="0" destOrd="0" presId="urn:microsoft.com/office/officeart/2018/2/layout/IconLabelList"/>
    <dgm:cxn modelId="{D2EE1E53-8EF0-4223-8515-2CED9CDE0E4E}" type="presOf" srcId="{4C90865B-97DC-487F-9783-9FAD8C749AF2}" destId="{CD6E75F4-97E2-4CAF-BB14-B437BEC7DBF2}" srcOrd="0" destOrd="0" presId="urn:microsoft.com/office/officeart/2018/2/layout/IconLabelList"/>
    <dgm:cxn modelId="{60EB2C5E-C8CA-4E6C-9940-2E36F1EA679D}" srcId="{91A5E922-03DF-4D7E-BD25-033FEB4DF30C}" destId="{BB220C94-11A1-4F5A-9589-50E855F93B38}" srcOrd="1" destOrd="0" parTransId="{892D57B7-4533-4901-A1E3-4D0E3AB61087}" sibTransId="{F2CA0322-FA38-4E6C-BC59-E1B8530F768E}"/>
    <dgm:cxn modelId="{1173777C-A890-4853-80B6-A02E4AA3B1A1}" type="presOf" srcId="{BB220C94-11A1-4F5A-9589-50E855F93B38}" destId="{2ECC5681-124B-4DAD-ACB7-3E1B6B0450BF}" srcOrd="0" destOrd="0" presId="urn:microsoft.com/office/officeart/2018/2/layout/IconLabelList"/>
    <dgm:cxn modelId="{58DF847E-AF82-49F8-91CD-05981455835F}" srcId="{91A5E922-03DF-4D7E-BD25-033FEB4DF30C}" destId="{4C90865B-97DC-487F-9783-9FAD8C749AF2}" srcOrd="2" destOrd="0" parTransId="{55546032-E9F0-400B-97A8-65FC2D0DCA16}" sibTransId="{CE664557-A617-4C60-B034-749A52869E89}"/>
    <dgm:cxn modelId="{6D3CDACE-F95A-4707-8266-A2EE342EDA15}" srcId="{91A5E922-03DF-4D7E-BD25-033FEB4DF30C}" destId="{321363D3-B680-4FDC-BA3D-DCD5A284BF0B}" srcOrd="0" destOrd="0" parTransId="{E0125A82-D658-4C34-BC0A-A8B24A7ACA46}" sibTransId="{EC2BCF0E-A5D6-41C7-AE26-B7B98E62A52D}"/>
    <dgm:cxn modelId="{69955C47-A153-4F15-A1D3-E7A091ED7192}" type="presParOf" srcId="{46839334-B5C4-4AAB-B8A2-B63E043B64A4}" destId="{B351909F-6B91-4AB9-90D0-FD8E53E6166B}" srcOrd="0" destOrd="0" presId="urn:microsoft.com/office/officeart/2018/2/layout/IconLabelList"/>
    <dgm:cxn modelId="{18609473-F052-4991-977C-6C832770A398}" type="presParOf" srcId="{B351909F-6B91-4AB9-90D0-FD8E53E6166B}" destId="{3AE2C7FB-1D66-4144-A0CC-EDD215C152F5}" srcOrd="0" destOrd="0" presId="urn:microsoft.com/office/officeart/2018/2/layout/IconLabelList"/>
    <dgm:cxn modelId="{F8A23C29-FEEA-4FFD-9682-5E950C821457}" type="presParOf" srcId="{B351909F-6B91-4AB9-90D0-FD8E53E6166B}" destId="{1B5BA78F-B1DE-40A6-A867-9C4B57D6FE44}" srcOrd="1" destOrd="0" presId="urn:microsoft.com/office/officeart/2018/2/layout/IconLabelList"/>
    <dgm:cxn modelId="{4C7CFAB7-C4DE-4325-A84A-FB8C73274B36}" type="presParOf" srcId="{B351909F-6B91-4AB9-90D0-FD8E53E6166B}" destId="{7C50AF5C-D588-49FD-9302-86A3CC330FF9}" srcOrd="2" destOrd="0" presId="urn:microsoft.com/office/officeart/2018/2/layout/IconLabelList"/>
    <dgm:cxn modelId="{46A03860-37A8-4687-9CCC-9D18A505587E}" type="presParOf" srcId="{46839334-B5C4-4AAB-B8A2-B63E043B64A4}" destId="{BF402D36-7CFD-480A-9884-7D8932247161}" srcOrd="1" destOrd="0" presId="urn:microsoft.com/office/officeart/2018/2/layout/IconLabelList"/>
    <dgm:cxn modelId="{80B396EB-26E0-4B4E-8383-02CEB3C065D6}" type="presParOf" srcId="{46839334-B5C4-4AAB-B8A2-B63E043B64A4}" destId="{790FF5F6-AA16-4B61-9F6C-DCE39AEA231D}" srcOrd="2" destOrd="0" presId="urn:microsoft.com/office/officeart/2018/2/layout/IconLabelList"/>
    <dgm:cxn modelId="{0040153D-D0D2-4BE6-85FF-FFAA66BBE704}" type="presParOf" srcId="{790FF5F6-AA16-4B61-9F6C-DCE39AEA231D}" destId="{B844639B-4D35-43F0-B4F8-F7975D288BE2}" srcOrd="0" destOrd="0" presId="urn:microsoft.com/office/officeart/2018/2/layout/IconLabelList"/>
    <dgm:cxn modelId="{7CB7667F-17CA-4C25-A648-3FDBF5871FFD}" type="presParOf" srcId="{790FF5F6-AA16-4B61-9F6C-DCE39AEA231D}" destId="{97E30E3A-87DE-4E65-8A66-39CBC6E339D1}" srcOrd="1" destOrd="0" presId="urn:microsoft.com/office/officeart/2018/2/layout/IconLabelList"/>
    <dgm:cxn modelId="{9B7DFA12-1192-4EBE-842E-8E395CF630CD}" type="presParOf" srcId="{790FF5F6-AA16-4B61-9F6C-DCE39AEA231D}" destId="{2ECC5681-124B-4DAD-ACB7-3E1B6B0450BF}" srcOrd="2" destOrd="0" presId="urn:microsoft.com/office/officeart/2018/2/layout/IconLabelList"/>
    <dgm:cxn modelId="{CD360859-D31A-4F26-B158-92D9A208AFA2}" type="presParOf" srcId="{46839334-B5C4-4AAB-B8A2-B63E043B64A4}" destId="{C47D9A1A-A29A-4A43-9C3E-0BA881A073B2}" srcOrd="3" destOrd="0" presId="urn:microsoft.com/office/officeart/2018/2/layout/IconLabelList"/>
    <dgm:cxn modelId="{20B2A8EA-A5DA-417C-8476-51E2C77A9F0A}" type="presParOf" srcId="{46839334-B5C4-4AAB-B8A2-B63E043B64A4}" destId="{E60A9EF6-1D5C-4C11-A599-A6ED23D3FB06}" srcOrd="4" destOrd="0" presId="urn:microsoft.com/office/officeart/2018/2/layout/IconLabelList"/>
    <dgm:cxn modelId="{8331FA67-0BB0-4FE3-B562-DDC49AA913B9}" type="presParOf" srcId="{E60A9EF6-1D5C-4C11-A599-A6ED23D3FB06}" destId="{17ED7CB0-10A2-4501-8CCB-9A8ADC3CF5CA}" srcOrd="0" destOrd="0" presId="urn:microsoft.com/office/officeart/2018/2/layout/IconLabelList"/>
    <dgm:cxn modelId="{C2DD9E7E-E40E-4835-AFD7-112DBE509D67}" type="presParOf" srcId="{E60A9EF6-1D5C-4C11-A599-A6ED23D3FB06}" destId="{A89D81AB-3084-4F7D-8362-28BB42AC9E39}" srcOrd="1" destOrd="0" presId="urn:microsoft.com/office/officeart/2018/2/layout/IconLabelList"/>
    <dgm:cxn modelId="{1C02F4BE-EBE2-4873-8769-EF714076AA9C}" type="presParOf" srcId="{E60A9EF6-1D5C-4C11-A599-A6ED23D3FB06}" destId="{CD6E75F4-97E2-4CAF-BB14-B437BEC7DBF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1AC54A-826A-44F4-AE10-63564AE5EA13}"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532B96F-9EC1-44F1-A41E-DD09E717A383}">
      <dgm:prSet/>
      <dgm:spPr/>
      <dgm:t>
        <a:bodyPr/>
        <a:lstStyle/>
        <a:p>
          <a:r>
            <a:rPr lang="en-US" dirty="0"/>
            <a:t>• Significance of belonging for creativity and success in HE.</a:t>
          </a:r>
        </a:p>
      </dgm:t>
    </dgm:pt>
    <dgm:pt modelId="{B961C2F8-D3E4-4D79-A565-3F88E5FE2CE5}" type="parTrans" cxnId="{578CF515-F107-4BD7-952B-1CF944127512}">
      <dgm:prSet/>
      <dgm:spPr/>
      <dgm:t>
        <a:bodyPr/>
        <a:lstStyle/>
        <a:p>
          <a:endParaRPr lang="en-US"/>
        </a:p>
      </dgm:t>
    </dgm:pt>
    <dgm:pt modelId="{8034E357-3F4E-4EB5-9A37-77E027E2E24C}" type="sibTrans" cxnId="{578CF515-F107-4BD7-952B-1CF944127512}">
      <dgm:prSet/>
      <dgm:spPr/>
      <dgm:t>
        <a:bodyPr/>
        <a:lstStyle/>
        <a:p>
          <a:endParaRPr lang="en-US"/>
        </a:p>
      </dgm:t>
    </dgm:pt>
    <dgm:pt modelId="{D54CBA6C-0CD0-42A7-8D7E-B30688CC61D6}">
      <dgm:prSet/>
      <dgm:spPr/>
      <dgm:t>
        <a:bodyPr/>
        <a:lstStyle/>
        <a:p>
          <a:r>
            <a:rPr lang="en-US" dirty="0"/>
            <a:t>• Participatory Action Research: Visual methods fostering inclusion.</a:t>
          </a:r>
        </a:p>
      </dgm:t>
    </dgm:pt>
    <dgm:pt modelId="{CAA7F146-AD43-42C5-8212-1989EC768801}" type="parTrans" cxnId="{4F0765EC-D2D9-42B0-B018-DBC8B1E61FCA}">
      <dgm:prSet/>
      <dgm:spPr/>
      <dgm:t>
        <a:bodyPr/>
        <a:lstStyle/>
        <a:p>
          <a:endParaRPr lang="en-US"/>
        </a:p>
      </dgm:t>
    </dgm:pt>
    <dgm:pt modelId="{977E921D-EC01-4EA4-9718-0C8986C22CF4}" type="sibTrans" cxnId="{4F0765EC-D2D9-42B0-B018-DBC8B1E61FCA}">
      <dgm:prSet/>
      <dgm:spPr/>
      <dgm:t>
        <a:bodyPr/>
        <a:lstStyle/>
        <a:p>
          <a:endParaRPr lang="en-US"/>
        </a:p>
      </dgm:t>
    </dgm:pt>
    <dgm:pt modelId="{17D3C747-8FE1-46E9-AF48-1224E3299BBD}">
      <dgm:prSet/>
      <dgm:spPr/>
      <dgm:t>
        <a:bodyPr/>
        <a:lstStyle/>
        <a:p>
          <a:r>
            <a:rPr lang="en-US" dirty="0"/>
            <a:t>• Art-Based Action Research (ABAR) approach from Jokela &amp; </a:t>
          </a:r>
          <a:r>
            <a:rPr lang="en-US" dirty="0" err="1"/>
            <a:t>Huhmarniemi</a:t>
          </a:r>
          <a:r>
            <a:rPr lang="en-US" dirty="0"/>
            <a:t> (2008).</a:t>
          </a:r>
        </a:p>
      </dgm:t>
    </dgm:pt>
    <dgm:pt modelId="{B4BE45B2-CE7E-46F3-A229-8BF0BD7D3C69}" type="parTrans" cxnId="{A608407B-DA9D-462A-88B6-579BBE524807}">
      <dgm:prSet/>
      <dgm:spPr/>
      <dgm:t>
        <a:bodyPr/>
        <a:lstStyle/>
        <a:p>
          <a:endParaRPr lang="en-US"/>
        </a:p>
      </dgm:t>
    </dgm:pt>
    <dgm:pt modelId="{8EA30E51-14C0-424F-B07F-EA57B41F4DAE}" type="sibTrans" cxnId="{A608407B-DA9D-462A-88B6-579BBE524807}">
      <dgm:prSet/>
      <dgm:spPr/>
      <dgm:t>
        <a:bodyPr/>
        <a:lstStyle/>
        <a:p>
          <a:endParaRPr lang="en-US"/>
        </a:p>
      </dgm:t>
    </dgm:pt>
    <dgm:pt modelId="{5796FCF5-3038-4931-82DE-17F916AF1CE5}" type="pres">
      <dgm:prSet presAssocID="{CE1AC54A-826A-44F4-AE10-63564AE5EA13}" presName="root" presStyleCnt="0">
        <dgm:presLayoutVars>
          <dgm:dir/>
          <dgm:resizeHandles val="exact"/>
        </dgm:presLayoutVars>
      </dgm:prSet>
      <dgm:spPr/>
    </dgm:pt>
    <dgm:pt modelId="{86C72F93-B968-4390-A0B3-5AFCDB2B524E}" type="pres">
      <dgm:prSet presAssocID="{1532B96F-9EC1-44F1-A41E-DD09E717A383}" presName="compNode" presStyleCnt="0"/>
      <dgm:spPr/>
    </dgm:pt>
    <dgm:pt modelId="{C23A6EBE-D495-486E-B0C4-D5C61E1D8796}" type="pres">
      <dgm:prSet presAssocID="{1532B96F-9EC1-44F1-A41E-DD09E717A38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9B8D1EC9-C627-493B-B54D-FEB0C4F4B6C2}" type="pres">
      <dgm:prSet presAssocID="{1532B96F-9EC1-44F1-A41E-DD09E717A383}" presName="spaceRect" presStyleCnt="0"/>
      <dgm:spPr/>
    </dgm:pt>
    <dgm:pt modelId="{B309E62D-059E-4B5A-814B-D7E85D6BE0CD}" type="pres">
      <dgm:prSet presAssocID="{1532B96F-9EC1-44F1-A41E-DD09E717A383}" presName="textRect" presStyleLbl="revTx" presStyleIdx="0" presStyleCnt="3">
        <dgm:presLayoutVars>
          <dgm:chMax val="1"/>
          <dgm:chPref val="1"/>
        </dgm:presLayoutVars>
      </dgm:prSet>
      <dgm:spPr/>
    </dgm:pt>
    <dgm:pt modelId="{B0CAF6F0-BE1C-4900-98A9-AABB3907E82E}" type="pres">
      <dgm:prSet presAssocID="{8034E357-3F4E-4EB5-9A37-77E027E2E24C}" presName="sibTrans" presStyleCnt="0"/>
      <dgm:spPr/>
    </dgm:pt>
    <dgm:pt modelId="{48703B84-E0FE-4040-B21C-A0862B8A75C6}" type="pres">
      <dgm:prSet presAssocID="{D54CBA6C-0CD0-42A7-8D7E-B30688CC61D6}" presName="compNode" presStyleCnt="0"/>
      <dgm:spPr/>
    </dgm:pt>
    <dgm:pt modelId="{E8D8B196-0DF6-4594-8892-B28AEAF4084A}" type="pres">
      <dgm:prSet presAssocID="{D54CBA6C-0CD0-42A7-8D7E-B30688CC61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30D710FF-12AF-4D00-80C0-013BCBBEE804}" type="pres">
      <dgm:prSet presAssocID="{D54CBA6C-0CD0-42A7-8D7E-B30688CC61D6}" presName="spaceRect" presStyleCnt="0"/>
      <dgm:spPr/>
    </dgm:pt>
    <dgm:pt modelId="{6622E1F0-A4EB-485E-BD2B-DD3D0FA3E8E3}" type="pres">
      <dgm:prSet presAssocID="{D54CBA6C-0CD0-42A7-8D7E-B30688CC61D6}" presName="textRect" presStyleLbl="revTx" presStyleIdx="1" presStyleCnt="3">
        <dgm:presLayoutVars>
          <dgm:chMax val="1"/>
          <dgm:chPref val="1"/>
        </dgm:presLayoutVars>
      </dgm:prSet>
      <dgm:spPr/>
    </dgm:pt>
    <dgm:pt modelId="{84C25374-FE73-4A7B-96C1-CD339EE72D71}" type="pres">
      <dgm:prSet presAssocID="{977E921D-EC01-4EA4-9718-0C8986C22CF4}" presName="sibTrans" presStyleCnt="0"/>
      <dgm:spPr/>
    </dgm:pt>
    <dgm:pt modelId="{20033A5E-B3DD-4A0B-BEE0-D6A61DCBE53C}" type="pres">
      <dgm:prSet presAssocID="{17D3C747-8FE1-46E9-AF48-1224E3299BBD}" presName="compNode" presStyleCnt="0"/>
      <dgm:spPr/>
    </dgm:pt>
    <dgm:pt modelId="{D3E8B6EE-FBCE-4705-A17D-7D2E6914BE29}" type="pres">
      <dgm:prSet presAssocID="{17D3C747-8FE1-46E9-AF48-1224E3299B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pper board"/>
        </a:ext>
      </dgm:extLst>
    </dgm:pt>
    <dgm:pt modelId="{14D0F305-9E16-4E09-99FB-15BA54300223}" type="pres">
      <dgm:prSet presAssocID="{17D3C747-8FE1-46E9-AF48-1224E3299BBD}" presName="spaceRect" presStyleCnt="0"/>
      <dgm:spPr/>
    </dgm:pt>
    <dgm:pt modelId="{D057F236-DB02-4F4D-AE64-FD1D73938486}" type="pres">
      <dgm:prSet presAssocID="{17D3C747-8FE1-46E9-AF48-1224E3299BBD}" presName="textRect" presStyleLbl="revTx" presStyleIdx="2" presStyleCnt="3">
        <dgm:presLayoutVars>
          <dgm:chMax val="1"/>
          <dgm:chPref val="1"/>
        </dgm:presLayoutVars>
      </dgm:prSet>
      <dgm:spPr/>
    </dgm:pt>
  </dgm:ptLst>
  <dgm:cxnLst>
    <dgm:cxn modelId="{578CF515-F107-4BD7-952B-1CF944127512}" srcId="{CE1AC54A-826A-44F4-AE10-63564AE5EA13}" destId="{1532B96F-9EC1-44F1-A41E-DD09E717A383}" srcOrd="0" destOrd="0" parTransId="{B961C2F8-D3E4-4D79-A565-3F88E5FE2CE5}" sibTransId="{8034E357-3F4E-4EB5-9A37-77E027E2E24C}"/>
    <dgm:cxn modelId="{87627558-7526-431F-8412-45BB420FF134}" type="presOf" srcId="{1532B96F-9EC1-44F1-A41E-DD09E717A383}" destId="{B309E62D-059E-4B5A-814B-D7E85D6BE0CD}" srcOrd="0" destOrd="0" presId="urn:microsoft.com/office/officeart/2018/2/layout/IconLabelList"/>
    <dgm:cxn modelId="{7D0EED58-537B-4ECB-BF7B-8C980277A156}" type="presOf" srcId="{D54CBA6C-0CD0-42A7-8D7E-B30688CC61D6}" destId="{6622E1F0-A4EB-485E-BD2B-DD3D0FA3E8E3}" srcOrd="0" destOrd="0" presId="urn:microsoft.com/office/officeart/2018/2/layout/IconLabelList"/>
    <dgm:cxn modelId="{A608407B-DA9D-462A-88B6-579BBE524807}" srcId="{CE1AC54A-826A-44F4-AE10-63564AE5EA13}" destId="{17D3C747-8FE1-46E9-AF48-1224E3299BBD}" srcOrd="2" destOrd="0" parTransId="{B4BE45B2-CE7E-46F3-A229-8BF0BD7D3C69}" sibTransId="{8EA30E51-14C0-424F-B07F-EA57B41F4DAE}"/>
    <dgm:cxn modelId="{B146078D-876A-48DD-8527-DCAEDFE50D12}" type="presOf" srcId="{CE1AC54A-826A-44F4-AE10-63564AE5EA13}" destId="{5796FCF5-3038-4931-82DE-17F916AF1CE5}" srcOrd="0" destOrd="0" presId="urn:microsoft.com/office/officeart/2018/2/layout/IconLabelList"/>
    <dgm:cxn modelId="{4F0765EC-D2D9-42B0-B018-DBC8B1E61FCA}" srcId="{CE1AC54A-826A-44F4-AE10-63564AE5EA13}" destId="{D54CBA6C-0CD0-42A7-8D7E-B30688CC61D6}" srcOrd="1" destOrd="0" parTransId="{CAA7F146-AD43-42C5-8212-1989EC768801}" sibTransId="{977E921D-EC01-4EA4-9718-0C8986C22CF4}"/>
    <dgm:cxn modelId="{A77B25EF-EE0C-4433-8DA3-55285998F5C4}" type="presOf" srcId="{17D3C747-8FE1-46E9-AF48-1224E3299BBD}" destId="{D057F236-DB02-4F4D-AE64-FD1D73938486}" srcOrd="0" destOrd="0" presId="urn:microsoft.com/office/officeart/2018/2/layout/IconLabelList"/>
    <dgm:cxn modelId="{8E5C8040-6134-40BE-8146-D17572A265DB}" type="presParOf" srcId="{5796FCF5-3038-4931-82DE-17F916AF1CE5}" destId="{86C72F93-B968-4390-A0B3-5AFCDB2B524E}" srcOrd="0" destOrd="0" presId="urn:microsoft.com/office/officeart/2018/2/layout/IconLabelList"/>
    <dgm:cxn modelId="{921D3CF6-7142-4172-AE7A-78D1BA41AB7E}" type="presParOf" srcId="{86C72F93-B968-4390-A0B3-5AFCDB2B524E}" destId="{C23A6EBE-D495-486E-B0C4-D5C61E1D8796}" srcOrd="0" destOrd="0" presId="urn:microsoft.com/office/officeart/2018/2/layout/IconLabelList"/>
    <dgm:cxn modelId="{8EE7EF83-B3B9-4E4A-8CB5-24F1E53726E1}" type="presParOf" srcId="{86C72F93-B968-4390-A0B3-5AFCDB2B524E}" destId="{9B8D1EC9-C627-493B-B54D-FEB0C4F4B6C2}" srcOrd="1" destOrd="0" presId="urn:microsoft.com/office/officeart/2018/2/layout/IconLabelList"/>
    <dgm:cxn modelId="{0CE291B6-BB6C-4EE7-A2E4-A7CB77752242}" type="presParOf" srcId="{86C72F93-B968-4390-A0B3-5AFCDB2B524E}" destId="{B309E62D-059E-4B5A-814B-D7E85D6BE0CD}" srcOrd="2" destOrd="0" presId="urn:microsoft.com/office/officeart/2018/2/layout/IconLabelList"/>
    <dgm:cxn modelId="{C7803606-8976-488D-A88E-5AA0A8F01C15}" type="presParOf" srcId="{5796FCF5-3038-4931-82DE-17F916AF1CE5}" destId="{B0CAF6F0-BE1C-4900-98A9-AABB3907E82E}" srcOrd="1" destOrd="0" presId="urn:microsoft.com/office/officeart/2018/2/layout/IconLabelList"/>
    <dgm:cxn modelId="{088C852F-4D1B-4CF2-A9A4-B5C38AB696EE}" type="presParOf" srcId="{5796FCF5-3038-4931-82DE-17F916AF1CE5}" destId="{48703B84-E0FE-4040-B21C-A0862B8A75C6}" srcOrd="2" destOrd="0" presId="urn:microsoft.com/office/officeart/2018/2/layout/IconLabelList"/>
    <dgm:cxn modelId="{03FD4F82-7102-4B5C-B93F-15356EA8E1C3}" type="presParOf" srcId="{48703B84-E0FE-4040-B21C-A0862B8A75C6}" destId="{E8D8B196-0DF6-4594-8892-B28AEAF4084A}" srcOrd="0" destOrd="0" presId="urn:microsoft.com/office/officeart/2018/2/layout/IconLabelList"/>
    <dgm:cxn modelId="{AA0D221E-AAA2-4B9B-9DE5-28136C58D914}" type="presParOf" srcId="{48703B84-E0FE-4040-B21C-A0862B8A75C6}" destId="{30D710FF-12AF-4D00-80C0-013BCBBEE804}" srcOrd="1" destOrd="0" presId="urn:microsoft.com/office/officeart/2018/2/layout/IconLabelList"/>
    <dgm:cxn modelId="{8702DBF6-3A8D-4C6C-BD24-4AA7B1166578}" type="presParOf" srcId="{48703B84-E0FE-4040-B21C-A0862B8A75C6}" destId="{6622E1F0-A4EB-485E-BD2B-DD3D0FA3E8E3}" srcOrd="2" destOrd="0" presId="urn:microsoft.com/office/officeart/2018/2/layout/IconLabelList"/>
    <dgm:cxn modelId="{93E17264-CE2F-4332-B929-A16D4FC6E705}" type="presParOf" srcId="{5796FCF5-3038-4931-82DE-17F916AF1CE5}" destId="{84C25374-FE73-4A7B-96C1-CD339EE72D71}" srcOrd="3" destOrd="0" presId="urn:microsoft.com/office/officeart/2018/2/layout/IconLabelList"/>
    <dgm:cxn modelId="{865F398B-1FDE-4018-BB1C-D392EA6052C3}" type="presParOf" srcId="{5796FCF5-3038-4931-82DE-17F916AF1CE5}" destId="{20033A5E-B3DD-4A0B-BEE0-D6A61DCBE53C}" srcOrd="4" destOrd="0" presId="urn:microsoft.com/office/officeart/2018/2/layout/IconLabelList"/>
    <dgm:cxn modelId="{80A9CC44-3249-44B3-B14E-C1379E7C4A8E}" type="presParOf" srcId="{20033A5E-B3DD-4A0B-BEE0-D6A61DCBE53C}" destId="{D3E8B6EE-FBCE-4705-A17D-7D2E6914BE29}" srcOrd="0" destOrd="0" presId="urn:microsoft.com/office/officeart/2018/2/layout/IconLabelList"/>
    <dgm:cxn modelId="{1E83D3C5-58C1-49D9-AC31-BDC8726E5053}" type="presParOf" srcId="{20033A5E-B3DD-4A0B-BEE0-D6A61DCBE53C}" destId="{14D0F305-9E16-4E09-99FB-15BA54300223}" srcOrd="1" destOrd="0" presId="urn:microsoft.com/office/officeart/2018/2/layout/IconLabelList"/>
    <dgm:cxn modelId="{AC673667-0D43-47AC-BE10-9F0D867D7511}" type="presParOf" srcId="{20033A5E-B3DD-4A0B-BEE0-D6A61DCBE53C}" destId="{D057F236-DB02-4F4D-AE64-FD1D7393848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1FD5E-F53F-43F0-9C41-A6FCB4CFCE37}"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D4EC459F-B5DE-4A72-B813-F7108E869C24}">
      <dgm:prSet/>
      <dgm:spPr/>
      <dgm:t>
        <a:bodyPr/>
        <a:lstStyle/>
        <a:p>
          <a:r>
            <a:rPr lang="en-US" dirty="0"/>
            <a:t>How can tutorials be structured to foster a sense of belonging and inclusion for students in Foundation Art and Design?</a:t>
          </a:r>
        </a:p>
      </dgm:t>
    </dgm:pt>
    <dgm:pt modelId="{E63F76F9-3B22-4A04-9ABC-BA10774760A1}" type="parTrans" cxnId="{2BCD4326-F0EC-4762-B1D0-1F9E9ACF1706}">
      <dgm:prSet/>
      <dgm:spPr/>
      <dgm:t>
        <a:bodyPr/>
        <a:lstStyle/>
        <a:p>
          <a:endParaRPr lang="en-US"/>
        </a:p>
      </dgm:t>
    </dgm:pt>
    <dgm:pt modelId="{BD6BB10B-B8D3-4D44-A50B-79820DABB2F8}" type="sibTrans" cxnId="{2BCD4326-F0EC-4762-B1D0-1F9E9ACF1706}">
      <dgm:prSet/>
      <dgm:spPr/>
      <dgm:t>
        <a:bodyPr/>
        <a:lstStyle/>
        <a:p>
          <a:endParaRPr lang="en-US"/>
        </a:p>
      </dgm:t>
    </dgm:pt>
    <dgm:pt modelId="{24DBFE45-110F-45BF-A64C-1718E3E0726D}">
      <dgm:prSet/>
      <dgm:spPr/>
      <dgm:t>
        <a:bodyPr/>
        <a:lstStyle/>
        <a:p>
          <a:r>
            <a:rPr lang="en-US" dirty="0"/>
            <a:t>Focus: on inclusive practices.</a:t>
          </a:r>
        </a:p>
      </dgm:t>
    </dgm:pt>
    <dgm:pt modelId="{8C3D06F0-4C44-43EB-8F9D-431728F6E0FC}" type="parTrans" cxnId="{548FA688-F4BD-4E51-B79F-269D2222A1F7}">
      <dgm:prSet/>
      <dgm:spPr/>
      <dgm:t>
        <a:bodyPr/>
        <a:lstStyle/>
        <a:p>
          <a:endParaRPr lang="en-US"/>
        </a:p>
      </dgm:t>
    </dgm:pt>
    <dgm:pt modelId="{91F1B9BC-067C-4CA6-84B5-D0C8A0C9EAD8}" type="sibTrans" cxnId="{548FA688-F4BD-4E51-B79F-269D2222A1F7}">
      <dgm:prSet/>
      <dgm:spPr/>
      <dgm:t>
        <a:bodyPr/>
        <a:lstStyle/>
        <a:p>
          <a:endParaRPr lang="en-US"/>
        </a:p>
      </dgm:t>
    </dgm:pt>
    <dgm:pt modelId="{9BA4C2A5-D6D4-4BBF-98CD-F325DE261F6D}">
      <dgm:prSet/>
      <dgm:spPr/>
      <dgm:t>
        <a:bodyPr/>
        <a:lstStyle/>
        <a:p>
          <a:r>
            <a:rPr lang="en-US" dirty="0"/>
            <a:t>• Address diverse needs.</a:t>
          </a:r>
        </a:p>
      </dgm:t>
    </dgm:pt>
    <dgm:pt modelId="{14DD74F0-6861-4121-A6B3-A4EF9C94AF1E}" type="parTrans" cxnId="{4DDFC68C-2D13-4F3F-95A8-4711B45C6603}">
      <dgm:prSet/>
      <dgm:spPr/>
      <dgm:t>
        <a:bodyPr/>
        <a:lstStyle/>
        <a:p>
          <a:endParaRPr lang="en-US"/>
        </a:p>
      </dgm:t>
    </dgm:pt>
    <dgm:pt modelId="{A24DC96F-0369-425D-8FC7-08008C026B0F}" type="sibTrans" cxnId="{4DDFC68C-2D13-4F3F-95A8-4711B45C6603}">
      <dgm:prSet/>
      <dgm:spPr/>
      <dgm:t>
        <a:bodyPr/>
        <a:lstStyle/>
        <a:p>
          <a:endParaRPr lang="en-US"/>
        </a:p>
      </dgm:t>
    </dgm:pt>
    <dgm:pt modelId="{0F6872F0-5787-4527-A764-574518463C4E}">
      <dgm:prSet/>
      <dgm:spPr/>
      <dgm:t>
        <a:bodyPr/>
        <a:lstStyle/>
        <a:p>
          <a:r>
            <a:rPr lang="en-US" dirty="0"/>
            <a:t>• Empower students through participatory methods.</a:t>
          </a:r>
        </a:p>
      </dgm:t>
    </dgm:pt>
    <dgm:pt modelId="{9410DF59-8257-45C7-A7F5-B721B23E9269}" type="parTrans" cxnId="{33959B36-6ACA-49BF-998D-A2EAFA955D78}">
      <dgm:prSet/>
      <dgm:spPr/>
      <dgm:t>
        <a:bodyPr/>
        <a:lstStyle/>
        <a:p>
          <a:endParaRPr lang="en-US"/>
        </a:p>
      </dgm:t>
    </dgm:pt>
    <dgm:pt modelId="{EDD62DF2-4E00-40A5-A0A6-B2833B9FEC04}" type="sibTrans" cxnId="{33959B36-6ACA-49BF-998D-A2EAFA955D78}">
      <dgm:prSet/>
      <dgm:spPr/>
      <dgm:t>
        <a:bodyPr/>
        <a:lstStyle/>
        <a:p>
          <a:endParaRPr lang="en-US"/>
        </a:p>
      </dgm:t>
    </dgm:pt>
    <dgm:pt modelId="{E70978A9-013B-7E48-8F4E-EEE7330DFD33}" type="pres">
      <dgm:prSet presAssocID="{4551FD5E-F53F-43F0-9C41-A6FCB4CFCE37}" presName="Name0" presStyleCnt="0">
        <dgm:presLayoutVars>
          <dgm:dir/>
          <dgm:resizeHandles val="exact"/>
        </dgm:presLayoutVars>
      </dgm:prSet>
      <dgm:spPr/>
    </dgm:pt>
    <dgm:pt modelId="{F8CF8A57-B010-3143-9390-5E7D453DC348}" type="pres">
      <dgm:prSet presAssocID="{D4EC459F-B5DE-4A72-B813-F7108E869C24}" presName="node" presStyleLbl="node1" presStyleIdx="0" presStyleCnt="4">
        <dgm:presLayoutVars>
          <dgm:bulletEnabled val="1"/>
        </dgm:presLayoutVars>
      </dgm:prSet>
      <dgm:spPr/>
    </dgm:pt>
    <dgm:pt modelId="{3E14CA38-EB50-1244-83F5-A7A1CAC38301}" type="pres">
      <dgm:prSet presAssocID="{BD6BB10B-B8D3-4D44-A50B-79820DABB2F8}" presName="sibTrans" presStyleLbl="sibTrans1D1" presStyleIdx="0" presStyleCnt="3"/>
      <dgm:spPr/>
    </dgm:pt>
    <dgm:pt modelId="{A45EECAA-FC15-AA4E-A09E-009AB048F608}" type="pres">
      <dgm:prSet presAssocID="{BD6BB10B-B8D3-4D44-A50B-79820DABB2F8}" presName="connectorText" presStyleLbl="sibTrans1D1" presStyleIdx="0" presStyleCnt="3"/>
      <dgm:spPr/>
    </dgm:pt>
    <dgm:pt modelId="{FB9D9008-6CB4-DB4C-9DA7-272275212077}" type="pres">
      <dgm:prSet presAssocID="{24DBFE45-110F-45BF-A64C-1718E3E0726D}" presName="node" presStyleLbl="node1" presStyleIdx="1" presStyleCnt="4">
        <dgm:presLayoutVars>
          <dgm:bulletEnabled val="1"/>
        </dgm:presLayoutVars>
      </dgm:prSet>
      <dgm:spPr/>
    </dgm:pt>
    <dgm:pt modelId="{0F0D71FB-7591-604D-90AE-8CFD2E9ABA82}" type="pres">
      <dgm:prSet presAssocID="{91F1B9BC-067C-4CA6-84B5-D0C8A0C9EAD8}" presName="sibTrans" presStyleLbl="sibTrans1D1" presStyleIdx="1" presStyleCnt="3"/>
      <dgm:spPr/>
    </dgm:pt>
    <dgm:pt modelId="{0D582E13-2BCD-3248-90E8-8AA481D92FC9}" type="pres">
      <dgm:prSet presAssocID="{91F1B9BC-067C-4CA6-84B5-D0C8A0C9EAD8}" presName="connectorText" presStyleLbl="sibTrans1D1" presStyleIdx="1" presStyleCnt="3"/>
      <dgm:spPr/>
    </dgm:pt>
    <dgm:pt modelId="{AB6221CB-FC9E-0344-98CD-41FE640412FC}" type="pres">
      <dgm:prSet presAssocID="{9BA4C2A5-D6D4-4BBF-98CD-F325DE261F6D}" presName="node" presStyleLbl="node1" presStyleIdx="2" presStyleCnt="4">
        <dgm:presLayoutVars>
          <dgm:bulletEnabled val="1"/>
        </dgm:presLayoutVars>
      </dgm:prSet>
      <dgm:spPr/>
    </dgm:pt>
    <dgm:pt modelId="{2AD72B84-E554-884A-AE9B-90A7F4C3C12B}" type="pres">
      <dgm:prSet presAssocID="{A24DC96F-0369-425D-8FC7-08008C026B0F}" presName="sibTrans" presStyleLbl="sibTrans1D1" presStyleIdx="2" presStyleCnt="3"/>
      <dgm:spPr/>
    </dgm:pt>
    <dgm:pt modelId="{E9DCEB70-6E83-1646-B453-562BBB0465C0}" type="pres">
      <dgm:prSet presAssocID="{A24DC96F-0369-425D-8FC7-08008C026B0F}" presName="connectorText" presStyleLbl="sibTrans1D1" presStyleIdx="2" presStyleCnt="3"/>
      <dgm:spPr/>
    </dgm:pt>
    <dgm:pt modelId="{C8E5F248-19E3-5D40-98B1-2B49DE5622EC}" type="pres">
      <dgm:prSet presAssocID="{0F6872F0-5787-4527-A764-574518463C4E}" presName="node" presStyleLbl="node1" presStyleIdx="3" presStyleCnt="4">
        <dgm:presLayoutVars>
          <dgm:bulletEnabled val="1"/>
        </dgm:presLayoutVars>
      </dgm:prSet>
      <dgm:spPr/>
    </dgm:pt>
  </dgm:ptLst>
  <dgm:cxnLst>
    <dgm:cxn modelId="{47BB570B-C9EA-F146-B580-55895BE46297}" type="presOf" srcId="{4551FD5E-F53F-43F0-9C41-A6FCB4CFCE37}" destId="{E70978A9-013B-7E48-8F4E-EEE7330DFD33}" srcOrd="0" destOrd="0" presId="urn:microsoft.com/office/officeart/2016/7/layout/RepeatingBendingProcessNew"/>
    <dgm:cxn modelId="{2BCD4326-F0EC-4762-B1D0-1F9E9ACF1706}" srcId="{4551FD5E-F53F-43F0-9C41-A6FCB4CFCE37}" destId="{D4EC459F-B5DE-4A72-B813-F7108E869C24}" srcOrd="0" destOrd="0" parTransId="{E63F76F9-3B22-4A04-9ABC-BA10774760A1}" sibTransId="{BD6BB10B-B8D3-4D44-A50B-79820DABB2F8}"/>
    <dgm:cxn modelId="{33959B36-6ACA-49BF-998D-A2EAFA955D78}" srcId="{4551FD5E-F53F-43F0-9C41-A6FCB4CFCE37}" destId="{0F6872F0-5787-4527-A764-574518463C4E}" srcOrd="3" destOrd="0" parTransId="{9410DF59-8257-45C7-A7F5-B721B23E9269}" sibTransId="{EDD62DF2-4E00-40A5-A0A6-B2833B9FEC04}"/>
    <dgm:cxn modelId="{1C1BEE5F-04BE-E945-865F-AA50BDEF1654}" type="presOf" srcId="{A24DC96F-0369-425D-8FC7-08008C026B0F}" destId="{E9DCEB70-6E83-1646-B453-562BBB0465C0}" srcOrd="1" destOrd="0" presId="urn:microsoft.com/office/officeart/2016/7/layout/RepeatingBendingProcessNew"/>
    <dgm:cxn modelId="{016B1260-F4CD-8945-867E-41BA5387D51E}" type="presOf" srcId="{9BA4C2A5-D6D4-4BBF-98CD-F325DE261F6D}" destId="{AB6221CB-FC9E-0344-98CD-41FE640412FC}" srcOrd="0" destOrd="0" presId="urn:microsoft.com/office/officeart/2016/7/layout/RepeatingBendingProcessNew"/>
    <dgm:cxn modelId="{19ECA061-F694-E344-80ED-02A3ED785FD9}" type="presOf" srcId="{A24DC96F-0369-425D-8FC7-08008C026B0F}" destId="{2AD72B84-E554-884A-AE9B-90A7F4C3C12B}" srcOrd="0" destOrd="0" presId="urn:microsoft.com/office/officeart/2016/7/layout/RepeatingBendingProcessNew"/>
    <dgm:cxn modelId="{0F15296B-02E9-144D-8756-647C4316539D}" type="presOf" srcId="{0F6872F0-5787-4527-A764-574518463C4E}" destId="{C8E5F248-19E3-5D40-98B1-2B49DE5622EC}" srcOrd="0" destOrd="0" presId="urn:microsoft.com/office/officeart/2016/7/layout/RepeatingBendingProcessNew"/>
    <dgm:cxn modelId="{81FD5B75-2358-1946-9FA1-CBD0BA52589B}" type="presOf" srcId="{91F1B9BC-067C-4CA6-84B5-D0C8A0C9EAD8}" destId="{0F0D71FB-7591-604D-90AE-8CFD2E9ABA82}" srcOrd="0" destOrd="0" presId="urn:microsoft.com/office/officeart/2016/7/layout/RepeatingBendingProcessNew"/>
    <dgm:cxn modelId="{839F0D79-66B8-CC4E-AEE7-DE46BA94E401}" type="presOf" srcId="{D4EC459F-B5DE-4A72-B813-F7108E869C24}" destId="{F8CF8A57-B010-3143-9390-5E7D453DC348}" srcOrd="0" destOrd="0" presId="urn:microsoft.com/office/officeart/2016/7/layout/RepeatingBendingProcessNew"/>
    <dgm:cxn modelId="{548FA688-F4BD-4E51-B79F-269D2222A1F7}" srcId="{4551FD5E-F53F-43F0-9C41-A6FCB4CFCE37}" destId="{24DBFE45-110F-45BF-A64C-1718E3E0726D}" srcOrd="1" destOrd="0" parTransId="{8C3D06F0-4C44-43EB-8F9D-431728F6E0FC}" sibTransId="{91F1B9BC-067C-4CA6-84B5-D0C8A0C9EAD8}"/>
    <dgm:cxn modelId="{5E970489-29F4-A04D-8BDD-F17358AC59DA}" type="presOf" srcId="{BD6BB10B-B8D3-4D44-A50B-79820DABB2F8}" destId="{3E14CA38-EB50-1244-83F5-A7A1CAC38301}" srcOrd="0" destOrd="0" presId="urn:microsoft.com/office/officeart/2016/7/layout/RepeatingBendingProcessNew"/>
    <dgm:cxn modelId="{4DDFC68C-2D13-4F3F-95A8-4711B45C6603}" srcId="{4551FD5E-F53F-43F0-9C41-A6FCB4CFCE37}" destId="{9BA4C2A5-D6D4-4BBF-98CD-F325DE261F6D}" srcOrd="2" destOrd="0" parTransId="{14DD74F0-6861-4121-A6B3-A4EF9C94AF1E}" sibTransId="{A24DC96F-0369-425D-8FC7-08008C026B0F}"/>
    <dgm:cxn modelId="{D749B1E0-E544-AB42-A0CC-C2598D6CB9E1}" type="presOf" srcId="{BD6BB10B-B8D3-4D44-A50B-79820DABB2F8}" destId="{A45EECAA-FC15-AA4E-A09E-009AB048F608}" srcOrd="1" destOrd="0" presId="urn:microsoft.com/office/officeart/2016/7/layout/RepeatingBendingProcessNew"/>
    <dgm:cxn modelId="{921CF8E7-32A7-2A4A-AFCA-1331B3AC59C9}" type="presOf" srcId="{24DBFE45-110F-45BF-A64C-1718E3E0726D}" destId="{FB9D9008-6CB4-DB4C-9DA7-272275212077}" srcOrd="0" destOrd="0" presId="urn:microsoft.com/office/officeart/2016/7/layout/RepeatingBendingProcessNew"/>
    <dgm:cxn modelId="{D4B2A6EA-0AA2-8B44-86BD-84F391A980E5}" type="presOf" srcId="{91F1B9BC-067C-4CA6-84B5-D0C8A0C9EAD8}" destId="{0D582E13-2BCD-3248-90E8-8AA481D92FC9}" srcOrd="1" destOrd="0" presId="urn:microsoft.com/office/officeart/2016/7/layout/RepeatingBendingProcessNew"/>
    <dgm:cxn modelId="{039190BD-AD01-E747-9082-4BA199DA52BE}" type="presParOf" srcId="{E70978A9-013B-7E48-8F4E-EEE7330DFD33}" destId="{F8CF8A57-B010-3143-9390-5E7D453DC348}" srcOrd="0" destOrd="0" presId="urn:microsoft.com/office/officeart/2016/7/layout/RepeatingBendingProcessNew"/>
    <dgm:cxn modelId="{3578D342-A0FD-C14C-88EE-A2D0ABD42E94}" type="presParOf" srcId="{E70978A9-013B-7E48-8F4E-EEE7330DFD33}" destId="{3E14CA38-EB50-1244-83F5-A7A1CAC38301}" srcOrd="1" destOrd="0" presId="urn:microsoft.com/office/officeart/2016/7/layout/RepeatingBendingProcessNew"/>
    <dgm:cxn modelId="{BEFB67EE-6781-9C46-A484-8F88017EC2E6}" type="presParOf" srcId="{3E14CA38-EB50-1244-83F5-A7A1CAC38301}" destId="{A45EECAA-FC15-AA4E-A09E-009AB048F608}" srcOrd="0" destOrd="0" presId="urn:microsoft.com/office/officeart/2016/7/layout/RepeatingBendingProcessNew"/>
    <dgm:cxn modelId="{21080271-D62A-FC4F-87EC-BA389C8FF0F2}" type="presParOf" srcId="{E70978A9-013B-7E48-8F4E-EEE7330DFD33}" destId="{FB9D9008-6CB4-DB4C-9DA7-272275212077}" srcOrd="2" destOrd="0" presId="urn:microsoft.com/office/officeart/2016/7/layout/RepeatingBendingProcessNew"/>
    <dgm:cxn modelId="{1A18702D-FF8A-0146-B165-79E24359F70F}" type="presParOf" srcId="{E70978A9-013B-7E48-8F4E-EEE7330DFD33}" destId="{0F0D71FB-7591-604D-90AE-8CFD2E9ABA82}" srcOrd="3" destOrd="0" presId="urn:microsoft.com/office/officeart/2016/7/layout/RepeatingBendingProcessNew"/>
    <dgm:cxn modelId="{56918F61-F73B-A748-A4CC-9BCD9E183017}" type="presParOf" srcId="{0F0D71FB-7591-604D-90AE-8CFD2E9ABA82}" destId="{0D582E13-2BCD-3248-90E8-8AA481D92FC9}" srcOrd="0" destOrd="0" presId="urn:microsoft.com/office/officeart/2016/7/layout/RepeatingBendingProcessNew"/>
    <dgm:cxn modelId="{3E62D12A-7C80-154D-80F4-077D51BAF65E}" type="presParOf" srcId="{E70978A9-013B-7E48-8F4E-EEE7330DFD33}" destId="{AB6221CB-FC9E-0344-98CD-41FE640412FC}" srcOrd="4" destOrd="0" presId="urn:microsoft.com/office/officeart/2016/7/layout/RepeatingBendingProcessNew"/>
    <dgm:cxn modelId="{7024F1A2-82F5-4048-B769-433F343AF04F}" type="presParOf" srcId="{E70978A9-013B-7E48-8F4E-EEE7330DFD33}" destId="{2AD72B84-E554-884A-AE9B-90A7F4C3C12B}" srcOrd="5" destOrd="0" presId="urn:microsoft.com/office/officeart/2016/7/layout/RepeatingBendingProcessNew"/>
    <dgm:cxn modelId="{A894CA6A-742F-6D45-9DD2-FF4090B7463C}" type="presParOf" srcId="{2AD72B84-E554-884A-AE9B-90A7F4C3C12B}" destId="{E9DCEB70-6E83-1646-B453-562BBB0465C0}" srcOrd="0" destOrd="0" presId="urn:microsoft.com/office/officeart/2016/7/layout/RepeatingBendingProcessNew"/>
    <dgm:cxn modelId="{A014432F-D601-CA4D-87CC-A0C09B55D618}" type="presParOf" srcId="{E70978A9-013B-7E48-8F4E-EEE7330DFD33}" destId="{C8E5F248-19E3-5D40-98B1-2B49DE5622EC}"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E1AF4-3940-4146-9205-E22FE1E62375}">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17B554-0DB2-2B43-A38F-9ABDDCA4C95D}">
      <dsp:nvSpPr>
        <dsp:cNvPr id="0" name=""/>
        <dsp:cNvSpPr/>
      </dsp:nvSpPr>
      <dsp:spPr>
        <a:xfrm>
          <a:off x="0" y="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How Can Tutorials Be Structured to Foster a Sense of Belonging and Inclusion?</a:t>
          </a:r>
        </a:p>
      </dsp:txBody>
      <dsp:txXfrm>
        <a:off x="0" y="0"/>
        <a:ext cx="8229600" cy="1131490"/>
      </dsp:txXfrm>
    </dsp:sp>
    <dsp:sp modelId="{5A8BE3C2-5675-D642-B9A6-B1B91328DD39}">
      <dsp:nvSpPr>
        <dsp:cNvPr id="0" name=""/>
        <dsp:cNvSpPr/>
      </dsp:nvSpPr>
      <dsp:spPr>
        <a:xfrm>
          <a:off x="0" y="11314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ABB2A8-30C5-754F-A91E-98CE6F49B1C0}">
      <dsp:nvSpPr>
        <dsp:cNvPr id="0" name=""/>
        <dsp:cNvSpPr/>
      </dsp:nvSpPr>
      <dsp:spPr>
        <a:xfrm>
          <a:off x="0" y="113149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a:t>
          </a:r>
          <a:r>
            <a:rPr lang="en-GB" sz="3100" kern="1200"/>
            <a:t>n </a:t>
          </a:r>
          <a:r>
            <a:rPr lang="en-US" sz="3100" kern="1200"/>
            <a:t>Action Research Approach </a:t>
          </a:r>
          <a:r>
            <a:rPr lang="en-GB" sz="3100" kern="1200"/>
            <a:t>with</a:t>
          </a:r>
          <a:r>
            <a:rPr lang="en-US" sz="3100" kern="1200"/>
            <a:t>in Foundation Art and Design</a:t>
          </a:r>
        </a:p>
      </dsp:txBody>
      <dsp:txXfrm>
        <a:off x="0" y="1131490"/>
        <a:ext cx="8229600" cy="1131490"/>
      </dsp:txXfrm>
    </dsp:sp>
    <dsp:sp modelId="{8019AFC1-5A20-814F-B951-AA73063AF28F}">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B6892B-BE00-9041-A225-CA7AA7F9D5B7}">
      <dsp:nvSpPr>
        <dsp:cNvPr id="0" name=""/>
        <dsp:cNvSpPr/>
      </dsp:nvSpPr>
      <dsp:spPr>
        <a:xfrm>
          <a:off x="0" y="2262981"/>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Rebecca Harper</a:t>
          </a:r>
        </a:p>
      </dsp:txBody>
      <dsp:txXfrm>
        <a:off x="0" y="2262981"/>
        <a:ext cx="8229600" cy="1131490"/>
      </dsp:txXfrm>
    </dsp:sp>
    <dsp:sp modelId="{A7117850-8E9B-9C44-8807-B924F27ED58C}">
      <dsp:nvSpPr>
        <dsp:cNvPr id="0" name=""/>
        <dsp:cNvSpPr/>
      </dsp:nvSpPr>
      <dsp:spPr>
        <a:xfrm>
          <a:off x="0" y="339447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4BD74-FC60-E04C-8384-A18C68F2EEE6}">
      <dsp:nvSpPr>
        <dsp:cNvPr id="0" name=""/>
        <dsp:cNvSpPr/>
      </dsp:nvSpPr>
      <dsp:spPr>
        <a:xfrm>
          <a:off x="0" y="3394472"/>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UAL FAD</a:t>
          </a:r>
        </a:p>
      </dsp:txBody>
      <dsp:txXfrm>
        <a:off x="0" y="3394472"/>
        <a:ext cx="8229600" cy="1131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2DD8F-FDC9-DA4B-AADE-5818E812D0CD}">
      <dsp:nvSpPr>
        <dsp:cNvPr id="0" name=""/>
        <dsp:cNvSpPr/>
      </dsp:nvSpPr>
      <dsp:spPr>
        <a:xfrm>
          <a:off x="0" y="531"/>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E8BD6B-1460-FF49-B654-37CD1D55932C}">
      <dsp:nvSpPr>
        <dsp:cNvPr id="0" name=""/>
        <dsp:cNvSpPr/>
      </dsp:nvSpPr>
      <dsp:spPr>
        <a:xfrm>
          <a:off x="0" y="531"/>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CONTEXT</a:t>
          </a:r>
        </a:p>
      </dsp:txBody>
      <dsp:txXfrm>
        <a:off x="0" y="531"/>
        <a:ext cx="7886700" cy="621467"/>
      </dsp:txXfrm>
    </dsp:sp>
    <dsp:sp modelId="{E0DB1C2E-6EF3-1947-8CC7-62A1816A1637}">
      <dsp:nvSpPr>
        <dsp:cNvPr id="0" name=""/>
        <dsp:cNvSpPr/>
      </dsp:nvSpPr>
      <dsp:spPr>
        <a:xfrm>
          <a:off x="0" y="621999"/>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58E719-FB74-5C40-A67A-DCF646B2E03B}">
      <dsp:nvSpPr>
        <dsp:cNvPr id="0" name=""/>
        <dsp:cNvSpPr/>
      </dsp:nvSpPr>
      <dsp:spPr>
        <a:xfrm>
          <a:off x="0" y="621999"/>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1" kern="1200"/>
            <a:t>Me</a:t>
          </a:r>
          <a:endParaRPr lang="en-US" sz="1700" kern="1200"/>
        </a:p>
      </dsp:txBody>
      <dsp:txXfrm>
        <a:off x="0" y="621999"/>
        <a:ext cx="7886700" cy="621467"/>
      </dsp:txXfrm>
    </dsp:sp>
    <dsp:sp modelId="{87720C67-BB83-D947-BE4E-0F7D0DECDEE5}">
      <dsp:nvSpPr>
        <dsp:cNvPr id="0" name=""/>
        <dsp:cNvSpPr/>
      </dsp:nvSpPr>
      <dsp:spPr>
        <a:xfrm>
          <a:off x="0" y="1243467"/>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853616-7956-1641-9383-0D0023C223C4}">
      <dsp:nvSpPr>
        <dsp:cNvPr id="0" name=""/>
        <dsp:cNvSpPr/>
      </dsp:nvSpPr>
      <dsp:spPr>
        <a:xfrm>
          <a:off x="0" y="1243467"/>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1" kern="1200"/>
            <a:t>Within my teaching practice </a:t>
          </a:r>
          <a:r>
            <a:rPr lang="en-GB" sz="1700" kern="1200"/>
            <a:t>I am an associate fellow lecturer teaching Fine Art Specialist painting at: </a:t>
          </a:r>
          <a:endParaRPr lang="en-US" sz="1700" kern="1200"/>
        </a:p>
      </dsp:txBody>
      <dsp:txXfrm>
        <a:off x="0" y="1243467"/>
        <a:ext cx="7886700" cy="621467"/>
      </dsp:txXfrm>
    </dsp:sp>
    <dsp:sp modelId="{FDBE6310-03A3-AE48-902C-FF12CCEF07AD}">
      <dsp:nvSpPr>
        <dsp:cNvPr id="0" name=""/>
        <dsp:cNvSpPr/>
      </dsp:nvSpPr>
      <dsp:spPr>
        <a:xfrm>
          <a:off x="0" y="1864935"/>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47020-29D9-C941-B15C-8CF1293B77DB}">
      <dsp:nvSpPr>
        <dsp:cNvPr id="0" name=""/>
        <dsp:cNvSpPr/>
      </dsp:nvSpPr>
      <dsp:spPr>
        <a:xfrm>
          <a:off x="0" y="1864935"/>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University of the arts London, FAD</a:t>
          </a:r>
          <a:endParaRPr lang="en-US" sz="1700" kern="1200"/>
        </a:p>
      </dsp:txBody>
      <dsp:txXfrm>
        <a:off x="0" y="1864935"/>
        <a:ext cx="7886700" cy="621467"/>
      </dsp:txXfrm>
    </dsp:sp>
    <dsp:sp modelId="{54472E1D-295D-6643-94DF-3B899475D2D2}">
      <dsp:nvSpPr>
        <dsp:cNvPr id="0" name=""/>
        <dsp:cNvSpPr/>
      </dsp:nvSpPr>
      <dsp:spPr>
        <a:xfrm>
          <a:off x="0" y="2486402"/>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B835CA-29BF-9F49-A6FF-E5AAD8EFEC11}">
      <dsp:nvSpPr>
        <dsp:cNvPr id="0" name=""/>
        <dsp:cNvSpPr/>
      </dsp:nvSpPr>
      <dsp:spPr>
        <a:xfrm>
          <a:off x="0" y="2486402"/>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Drawing at The Royal Drawing School </a:t>
          </a:r>
          <a:endParaRPr lang="en-US" sz="1700" kern="1200"/>
        </a:p>
      </dsp:txBody>
      <dsp:txXfrm>
        <a:off x="0" y="2486402"/>
        <a:ext cx="7886700" cy="621467"/>
      </dsp:txXfrm>
    </dsp:sp>
    <dsp:sp modelId="{4661E88C-D9D1-1D4A-A793-159E9C249C16}">
      <dsp:nvSpPr>
        <dsp:cNvPr id="0" name=""/>
        <dsp:cNvSpPr/>
      </dsp:nvSpPr>
      <dsp:spPr>
        <a:xfrm>
          <a:off x="0" y="3107870"/>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2F7A2E-B9E4-5F48-928D-A8D5911FDA97}">
      <dsp:nvSpPr>
        <dsp:cNvPr id="0" name=""/>
        <dsp:cNvSpPr/>
      </dsp:nvSpPr>
      <dsp:spPr>
        <a:xfrm>
          <a:off x="0" y="3107870"/>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Painting at Turps Art School </a:t>
          </a:r>
          <a:endParaRPr lang="en-US" sz="1700" kern="1200"/>
        </a:p>
      </dsp:txBody>
      <dsp:txXfrm>
        <a:off x="0" y="3107870"/>
        <a:ext cx="7886700" cy="621467"/>
      </dsp:txXfrm>
    </dsp:sp>
    <dsp:sp modelId="{72388074-2507-A843-89D7-936E7AAA85C1}">
      <dsp:nvSpPr>
        <dsp:cNvPr id="0" name=""/>
        <dsp:cNvSpPr/>
      </dsp:nvSpPr>
      <dsp:spPr>
        <a:xfrm>
          <a:off x="0" y="3729338"/>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97C1F4-E9EF-0842-8C94-0A62DE24A749}">
      <dsp:nvSpPr>
        <dsp:cNvPr id="0" name=""/>
        <dsp:cNvSpPr/>
      </dsp:nvSpPr>
      <dsp:spPr>
        <a:xfrm>
          <a:off x="0" y="3729338"/>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1" kern="1200"/>
            <a:t>I’m also a practicing artist/ Painter. </a:t>
          </a:r>
          <a:endParaRPr lang="en-US" sz="1700" kern="1200"/>
        </a:p>
      </dsp:txBody>
      <dsp:txXfrm>
        <a:off x="0" y="3729338"/>
        <a:ext cx="7886700" cy="621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C7FB-1D66-4144-A0CC-EDD215C152F5}">
      <dsp:nvSpPr>
        <dsp:cNvPr id="0" name=""/>
        <dsp:cNvSpPr/>
      </dsp:nvSpPr>
      <dsp:spPr>
        <a:xfrm>
          <a:off x="738477" y="1037662"/>
          <a:ext cx="1079825" cy="107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50AF5C-D588-49FD-9302-86A3CC330FF9}">
      <dsp:nvSpPr>
        <dsp:cNvPr id="0" name=""/>
        <dsp:cNvSpPr/>
      </dsp:nvSpPr>
      <dsp:spPr>
        <a:xfrm>
          <a:off x="78583"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 UAL FAD merger and its impact on teaching and student belonging.</a:t>
          </a:r>
        </a:p>
      </dsp:txBody>
      <dsp:txXfrm>
        <a:off x="78583" y="2435142"/>
        <a:ext cx="2399612" cy="720000"/>
      </dsp:txXfrm>
    </dsp:sp>
    <dsp:sp modelId="{B844639B-4D35-43F0-B4F8-F7975D288BE2}">
      <dsp:nvSpPr>
        <dsp:cNvPr id="0" name=""/>
        <dsp:cNvSpPr/>
      </dsp:nvSpPr>
      <dsp:spPr>
        <a:xfrm>
          <a:off x="3558022" y="1037662"/>
          <a:ext cx="1079825" cy="107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CC5681-124B-4DAD-ACB7-3E1B6B0450BF}">
      <dsp:nvSpPr>
        <dsp:cNvPr id="0" name=""/>
        <dsp:cNvSpPr/>
      </dsp:nvSpPr>
      <dsp:spPr>
        <a:xfrm>
          <a:off x="2898129"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 Importance of pastoral tutorials in providing stability during transition.</a:t>
          </a:r>
        </a:p>
      </dsp:txBody>
      <dsp:txXfrm>
        <a:off x="2898129" y="2435142"/>
        <a:ext cx="2399612" cy="720000"/>
      </dsp:txXfrm>
    </dsp:sp>
    <dsp:sp modelId="{17ED7CB0-10A2-4501-8CCB-9A8ADC3CF5CA}">
      <dsp:nvSpPr>
        <dsp:cNvPr id="0" name=""/>
        <dsp:cNvSpPr/>
      </dsp:nvSpPr>
      <dsp:spPr>
        <a:xfrm>
          <a:off x="6377567" y="1037662"/>
          <a:ext cx="1079825" cy="107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6E75F4-97E2-4CAF-BB14-B437BEC7DBF2}">
      <dsp:nvSpPr>
        <dsp:cNvPr id="0" name=""/>
        <dsp:cNvSpPr/>
      </dsp:nvSpPr>
      <dsp:spPr>
        <a:xfrm>
          <a:off x="5717674"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 Aim: Foster inclusion and belonging for diverse student cohorts.</a:t>
          </a:r>
        </a:p>
      </dsp:txBody>
      <dsp:txXfrm>
        <a:off x="5717674" y="2435142"/>
        <a:ext cx="239961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A6EBE-D495-486E-B0C4-D5C61E1D8796}">
      <dsp:nvSpPr>
        <dsp:cNvPr id="0" name=""/>
        <dsp:cNvSpPr/>
      </dsp:nvSpPr>
      <dsp:spPr>
        <a:xfrm>
          <a:off x="738477" y="1037662"/>
          <a:ext cx="1079825" cy="107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9E62D-059E-4B5A-814B-D7E85D6BE0CD}">
      <dsp:nvSpPr>
        <dsp:cNvPr id="0" name=""/>
        <dsp:cNvSpPr/>
      </dsp:nvSpPr>
      <dsp:spPr>
        <a:xfrm>
          <a:off x="78583"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 Significance of belonging for creativity and success in HE.</a:t>
          </a:r>
        </a:p>
      </dsp:txBody>
      <dsp:txXfrm>
        <a:off x="78583" y="2435142"/>
        <a:ext cx="2399612" cy="720000"/>
      </dsp:txXfrm>
    </dsp:sp>
    <dsp:sp modelId="{E8D8B196-0DF6-4594-8892-B28AEAF4084A}">
      <dsp:nvSpPr>
        <dsp:cNvPr id="0" name=""/>
        <dsp:cNvSpPr/>
      </dsp:nvSpPr>
      <dsp:spPr>
        <a:xfrm>
          <a:off x="3558022" y="1037662"/>
          <a:ext cx="1079825" cy="107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22E1F0-A4EB-485E-BD2B-DD3D0FA3E8E3}">
      <dsp:nvSpPr>
        <dsp:cNvPr id="0" name=""/>
        <dsp:cNvSpPr/>
      </dsp:nvSpPr>
      <dsp:spPr>
        <a:xfrm>
          <a:off x="2898129"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 Participatory Action Research: Visual methods fostering inclusion.</a:t>
          </a:r>
        </a:p>
      </dsp:txBody>
      <dsp:txXfrm>
        <a:off x="2898129" y="2435142"/>
        <a:ext cx="2399612" cy="720000"/>
      </dsp:txXfrm>
    </dsp:sp>
    <dsp:sp modelId="{D3E8B6EE-FBCE-4705-A17D-7D2E6914BE29}">
      <dsp:nvSpPr>
        <dsp:cNvPr id="0" name=""/>
        <dsp:cNvSpPr/>
      </dsp:nvSpPr>
      <dsp:spPr>
        <a:xfrm>
          <a:off x="6377567" y="1037662"/>
          <a:ext cx="1079825" cy="107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57F236-DB02-4F4D-AE64-FD1D73938486}">
      <dsp:nvSpPr>
        <dsp:cNvPr id="0" name=""/>
        <dsp:cNvSpPr/>
      </dsp:nvSpPr>
      <dsp:spPr>
        <a:xfrm>
          <a:off x="5717674"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 Art-Based Action Research (ABAR) approach from Jokela &amp; </a:t>
          </a:r>
          <a:r>
            <a:rPr lang="en-US" sz="1600" kern="1200" dirty="0" err="1"/>
            <a:t>Huhmarniemi</a:t>
          </a:r>
          <a:r>
            <a:rPr lang="en-US" sz="1600" kern="1200" dirty="0"/>
            <a:t> (2008).</a:t>
          </a:r>
        </a:p>
      </dsp:txBody>
      <dsp:txXfrm>
        <a:off x="5717674" y="2435142"/>
        <a:ext cx="239961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4CA38-EB50-1244-83F5-A7A1CAC38301}">
      <dsp:nvSpPr>
        <dsp:cNvPr id="0" name=""/>
        <dsp:cNvSpPr/>
      </dsp:nvSpPr>
      <dsp:spPr>
        <a:xfrm>
          <a:off x="1764844" y="1098172"/>
          <a:ext cx="91440" cy="389485"/>
        </a:xfrm>
        <a:custGeom>
          <a:avLst/>
          <a:gdLst/>
          <a:ahLst/>
          <a:cxnLst/>
          <a:rect l="0" t="0" r="0" b="0"/>
          <a:pathLst>
            <a:path>
              <a:moveTo>
                <a:pt x="45720" y="0"/>
              </a:moveTo>
              <a:lnTo>
                <a:pt x="45720" y="389485"/>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00062" y="1290812"/>
        <a:ext cx="21004" cy="4204"/>
      </dsp:txXfrm>
    </dsp:sp>
    <dsp:sp modelId="{F8CF8A57-B010-3143-9390-5E7D453DC348}">
      <dsp:nvSpPr>
        <dsp:cNvPr id="0" name=""/>
        <dsp:cNvSpPr/>
      </dsp:nvSpPr>
      <dsp:spPr>
        <a:xfrm>
          <a:off x="897334" y="4096"/>
          <a:ext cx="1826460" cy="109587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498" tIns="93944" rIns="89498" bIns="93944" numCol="1" spcCol="1270" anchor="ctr" anchorCtr="0">
          <a:noAutofit/>
        </a:bodyPr>
        <a:lstStyle/>
        <a:p>
          <a:pPr marL="0" lvl="0" indent="0" algn="ctr" defTabSz="533400">
            <a:lnSpc>
              <a:spcPct val="90000"/>
            </a:lnSpc>
            <a:spcBef>
              <a:spcPct val="0"/>
            </a:spcBef>
            <a:spcAft>
              <a:spcPct val="35000"/>
            </a:spcAft>
            <a:buNone/>
          </a:pPr>
          <a:r>
            <a:rPr lang="en-US" sz="1200" kern="1200" dirty="0"/>
            <a:t>How can tutorials be structured to foster a sense of belonging and inclusion for students in Foundation Art and Design?</a:t>
          </a:r>
        </a:p>
      </dsp:txBody>
      <dsp:txXfrm>
        <a:off x="897334" y="4096"/>
        <a:ext cx="1826460" cy="1095876"/>
      </dsp:txXfrm>
    </dsp:sp>
    <dsp:sp modelId="{0F0D71FB-7591-604D-90AE-8CFD2E9ABA82}">
      <dsp:nvSpPr>
        <dsp:cNvPr id="0" name=""/>
        <dsp:cNvSpPr/>
      </dsp:nvSpPr>
      <dsp:spPr>
        <a:xfrm>
          <a:off x="1764844" y="2614134"/>
          <a:ext cx="91440" cy="389485"/>
        </a:xfrm>
        <a:custGeom>
          <a:avLst/>
          <a:gdLst/>
          <a:ahLst/>
          <a:cxnLst/>
          <a:rect l="0" t="0" r="0" b="0"/>
          <a:pathLst>
            <a:path>
              <a:moveTo>
                <a:pt x="45720" y="0"/>
              </a:moveTo>
              <a:lnTo>
                <a:pt x="45720" y="38948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00062" y="2806775"/>
        <a:ext cx="21004" cy="4204"/>
      </dsp:txXfrm>
    </dsp:sp>
    <dsp:sp modelId="{FB9D9008-6CB4-DB4C-9DA7-272275212077}">
      <dsp:nvSpPr>
        <dsp:cNvPr id="0" name=""/>
        <dsp:cNvSpPr/>
      </dsp:nvSpPr>
      <dsp:spPr>
        <a:xfrm>
          <a:off x="897334" y="1520058"/>
          <a:ext cx="1826460" cy="109587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498" tIns="93944" rIns="89498" bIns="93944" numCol="1" spcCol="1270" anchor="ctr" anchorCtr="0">
          <a:noAutofit/>
        </a:bodyPr>
        <a:lstStyle/>
        <a:p>
          <a:pPr marL="0" lvl="0" indent="0" algn="ctr" defTabSz="533400">
            <a:lnSpc>
              <a:spcPct val="90000"/>
            </a:lnSpc>
            <a:spcBef>
              <a:spcPct val="0"/>
            </a:spcBef>
            <a:spcAft>
              <a:spcPct val="35000"/>
            </a:spcAft>
            <a:buNone/>
          </a:pPr>
          <a:r>
            <a:rPr lang="en-US" sz="1200" kern="1200" dirty="0"/>
            <a:t>Focus: on inclusive practices.</a:t>
          </a:r>
        </a:p>
      </dsp:txBody>
      <dsp:txXfrm>
        <a:off x="897334" y="1520058"/>
        <a:ext cx="1826460" cy="1095876"/>
      </dsp:txXfrm>
    </dsp:sp>
    <dsp:sp modelId="{2AD72B84-E554-884A-AE9B-90A7F4C3C12B}">
      <dsp:nvSpPr>
        <dsp:cNvPr id="0" name=""/>
        <dsp:cNvSpPr/>
      </dsp:nvSpPr>
      <dsp:spPr>
        <a:xfrm>
          <a:off x="1764844" y="4130096"/>
          <a:ext cx="91440" cy="389485"/>
        </a:xfrm>
        <a:custGeom>
          <a:avLst/>
          <a:gdLst/>
          <a:ahLst/>
          <a:cxnLst/>
          <a:rect l="0" t="0" r="0" b="0"/>
          <a:pathLst>
            <a:path>
              <a:moveTo>
                <a:pt x="45720" y="0"/>
              </a:moveTo>
              <a:lnTo>
                <a:pt x="45720" y="389485"/>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00062" y="4322737"/>
        <a:ext cx="21004" cy="4204"/>
      </dsp:txXfrm>
    </dsp:sp>
    <dsp:sp modelId="{AB6221CB-FC9E-0344-98CD-41FE640412FC}">
      <dsp:nvSpPr>
        <dsp:cNvPr id="0" name=""/>
        <dsp:cNvSpPr/>
      </dsp:nvSpPr>
      <dsp:spPr>
        <a:xfrm>
          <a:off x="897334" y="3036020"/>
          <a:ext cx="1826460" cy="109587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498" tIns="93944" rIns="89498" bIns="93944" numCol="1" spcCol="1270" anchor="ctr" anchorCtr="0">
          <a:noAutofit/>
        </a:bodyPr>
        <a:lstStyle/>
        <a:p>
          <a:pPr marL="0" lvl="0" indent="0" algn="ctr" defTabSz="533400">
            <a:lnSpc>
              <a:spcPct val="90000"/>
            </a:lnSpc>
            <a:spcBef>
              <a:spcPct val="0"/>
            </a:spcBef>
            <a:spcAft>
              <a:spcPct val="35000"/>
            </a:spcAft>
            <a:buNone/>
          </a:pPr>
          <a:r>
            <a:rPr lang="en-US" sz="1200" kern="1200" dirty="0"/>
            <a:t>• Address diverse needs.</a:t>
          </a:r>
        </a:p>
      </dsp:txBody>
      <dsp:txXfrm>
        <a:off x="897334" y="3036020"/>
        <a:ext cx="1826460" cy="1095876"/>
      </dsp:txXfrm>
    </dsp:sp>
    <dsp:sp modelId="{C8E5F248-19E3-5D40-98B1-2B49DE5622EC}">
      <dsp:nvSpPr>
        <dsp:cNvPr id="0" name=""/>
        <dsp:cNvSpPr/>
      </dsp:nvSpPr>
      <dsp:spPr>
        <a:xfrm>
          <a:off x="897334" y="4551982"/>
          <a:ext cx="1826460" cy="109587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498" tIns="93944" rIns="89498" bIns="93944" numCol="1" spcCol="1270" anchor="ctr" anchorCtr="0">
          <a:noAutofit/>
        </a:bodyPr>
        <a:lstStyle/>
        <a:p>
          <a:pPr marL="0" lvl="0" indent="0" algn="ctr" defTabSz="533400">
            <a:lnSpc>
              <a:spcPct val="90000"/>
            </a:lnSpc>
            <a:spcBef>
              <a:spcPct val="0"/>
            </a:spcBef>
            <a:spcAft>
              <a:spcPct val="35000"/>
            </a:spcAft>
            <a:buNone/>
          </a:pPr>
          <a:r>
            <a:rPr lang="en-US" sz="1200" kern="1200" dirty="0"/>
            <a:t>• Empower students through participatory methods.</a:t>
          </a:r>
        </a:p>
      </dsp:txBody>
      <dsp:txXfrm>
        <a:off x="897334" y="4551982"/>
        <a:ext cx="1826460" cy="10958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7271C-D267-7949-B17E-F8614A5ABB8A}" type="datetimeFigureOut">
              <a:rPr lang="en-US" smtClean="0"/>
              <a:t>1/10/25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D412E-6A50-2F4E-85FB-F8B3A33054AD}" type="slidenum">
              <a:rPr lang="en-US" smtClean="0"/>
              <a:t>‹#›</a:t>
            </a:fld>
            <a:endParaRPr lang="en-US"/>
          </a:p>
        </p:txBody>
      </p:sp>
    </p:spTree>
    <p:extLst>
      <p:ext uri="{BB962C8B-B14F-4D97-AF65-F5344CB8AC3E}">
        <p14:creationId xmlns:p14="http://schemas.microsoft.com/office/powerpoint/2010/main" val="21846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D412E-6A50-2F4E-85FB-F8B3A33054AD}" type="slidenum">
              <a:rPr lang="en-US" smtClean="0"/>
              <a:t>9</a:t>
            </a:fld>
            <a:endParaRPr lang="en-US"/>
          </a:p>
        </p:txBody>
      </p:sp>
    </p:spTree>
    <p:extLst>
      <p:ext uri="{BB962C8B-B14F-4D97-AF65-F5344CB8AC3E}">
        <p14:creationId xmlns:p14="http://schemas.microsoft.com/office/powerpoint/2010/main" val="386590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Title Slide</a:t>
            </a:r>
          </a:p>
        </p:txBody>
      </p:sp>
      <p:graphicFrame>
        <p:nvGraphicFramePr>
          <p:cNvPr id="7" name="Content Placeholder 2">
            <a:extLst>
              <a:ext uri="{FF2B5EF4-FFF2-40B4-BE49-F238E27FC236}">
                <a16:creationId xmlns:a16="http://schemas.microsoft.com/office/drawing/2014/main" id="{89E76C19-AF2F-A63C-B216-F74AAE8965F3}"/>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14FFF8-88E9-C54B-9352-44CD5AEF7232}"/>
              </a:ext>
            </a:extLst>
          </p:cNvPr>
          <p:cNvSpPr txBox="1"/>
          <p:nvPr/>
        </p:nvSpPr>
        <p:spPr>
          <a:xfrm>
            <a:off x="401443" y="156118"/>
            <a:ext cx="8474927" cy="3293209"/>
          </a:xfrm>
          <a:prstGeom prst="rect">
            <a:avLst/>
          </a:prstGeom>
          <a:noFill/>
        </p:spPr>
        <p:txBody>
          <a:bodyPr wrap="square">
            <a:spAutoFit/>
          </a:bodyPr>
          <a:lstStyle/>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Consideration to the researcher: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Cataloguing photographs of my teacher- student classroom experiences/ academic identity (via Teams) requires permission of the student.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Sought verbal permission.</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Consideration to the researcher:</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Cataloguing my photographs of the teacher – student drawings on the teams tutorial  experience / academic identity requires the permission  of the student participants.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Using visual research as a method within teams and not using it in an active way.</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How do I / we read my photographs?</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Questions  of ownership? </a:t>
            </a:r>
          </a:p>
        </p:txBody>
      </p:sp>
    </p:spTree>
    <p:extLst>
      <p:ext uri="{BB962C8B-B14F-4D97-AF65-F5344CB8AC3E}">
        <p14:creationId xmlns:p14="http://schemas.microsoft.com/office/powerpoint/2010/main" val="3366292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Findings</a:t>
            </a:r>
          </a:p>
        </p:txBody>
      </p:sp>
      <p:sp>
        <p:nvSpPr>
          <p:cNvPr id="3" name="Content Placeholder 2"/>
          <p:cNvSpPr>
            <a:spLocks noGrp="1"/>
          </p:cNvSpPr>
          <p:nvPr>
            <p:ph idx="1"/>
          </p:nvPr>
        </p:nvSpPr>
        <p:spPr/>
        <p:txBody>
          <a:bodyPr/>
          <a:lstStyle/>
          <a:p>
            <a:r>
              <a:rPr dirty="0"/>
              <a:t>Key insights:</a:t>
            </a:r>
          </a:p>
          <a:p>
            <a:r>
              <a:rPr dirty="0"/>
              <a:t>• Students engaged deeply with visual methods</a:t>
            </a:r>
            <a:r>
              <a:rPr lang="en-GB" dirty="0"/>
              <a:t> that they were familiar with in making and presenting</a:t>
            </a:r>
            <a:r>
              <a:rPr dirty="0"/>
              <a:t>.</a:t>
            </a:r>
          </a:p>
          <a:p>
            <a:r>
              <a:rPr dirty="0"/>
              <a:t>• </a:t>
            </a:r>
            <a:r>
              <a:rPr dirty="0" err="1"/>
              <a:t>PhotoVoice</a:t>
            </a:r>
            <a:r>
              <a:rPr dirty="0"/>
              <a:t> and metaphors sparked meaningful discussions.</a:t>
            </a:r>
            <a:endParaRPr lang="en-GB" dirty="0"/>
          </a:p>
          <a:p>
            <a:r>
              <a:rPr lang="en-GB" dirty="0"/>
              <a:t>Acted as a channel to talk through and refer back to throughout.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Group 1 - PhotoVoice Method</a:t>
            </a:r>
          </a:p>
        </p:txBody>
      </p:sp>
      <p:sp>
        <p:nvSpPr>
          <p:cNvPr id="3" name="Content Placeholder 2"/>
          <p:cNvSpPr>
            <a:spLocks noGrp="1"/>
          </p:cNvSpPr>
          <p:nvPr>
            <p:ph idx="1"/>
          </p:nvPr>
        </p:nvSpPr>
        <p:spPr/>
        <p:txBody>
          <a:bodyPr/>
          <a:lstStyle/>
          <a:p>
            <a:r>
              <a:rPr dirty="0"/>
              <a:t>Students used images to express emotions and thoughts about the course.</a:t>
            </a:r>
          </a:p>
          <a:p>
            <a:r>
              <a:rPr dirty="0"/>
              <a:t>Highlights:</a:t>
            </a:r>
          </a:p>
          <a:p>
            <a:r>
              <a:rPr dirty="0"/>
              <a:t>- Symbolic visuals sparked personal and collaborative discussions.</a:t>
            </a:r>
          </a:p>
          <a:p>
            <a:r>
              <a:rPr dirty="0"/>
              <a:t>- Helped identify individual challenges and aspirations.</a:t>
            </a:r>
          </a:p>
        </p:txBody>
      </p:sp>
      <p:pic>
        <p:nvPicPr>
          <p:cNvPr id="7" name="Picture 6" descr="A computer screen with a screen on&#10;&#10;Description automatically generated">
            <a:extLst>
              <a:ext uri="{FF2B5EF4-FFF2-40B4-BE49-F238E27FC236}">
                <a16:creationId xmlns:a16="http://schemas.microsoft.com/office/drawing/2014/main" id="{5F0BE3E3-C215-F242-802D-EC8452692257}"/>
              </a:ext>
            </a:extLst>
          </p:cNvPr>
          <p:cNvPicPr>
            <a:picLocks noChangeAspect="1"/>
          </p:cNvPicPr>
          <p:nvPr/>
        </p:nvPicPr>
        <p:blipFill>
          <a:blip r:embed="rId2"/>
          <a:stretch>
            <a:fillRect/>
          </a:stretch>
        </p:blipFill>
        <p:spPr>
          <a:xfrm>
            <a:off x="-1" y="5326083"/>
            <a:ext cx="2042557" cy="1531918"/>
          </a:xfrm>
          <a:prstGeom prst="rect">
            <a:avLst/>
          </a:prstGeom>
        </p:spPr>
      </p:pic>
      <p:pic>
        <p:nvPicPr>
          <p:cNvPr id="11" name="Picture 10" descr="A computer screen with a picture of two people&#10;&#10;Description automatically generated">
            <a:extLst>
              <a:ext uri="{FF2B5EF4-FFF2-40B4-BE49-F238E27FC236}">
                <a16:creationId xmlns:a16="http://schemas.microsoft.com/office/drawing/2014/main" id="{DF23398E-E602-E54C-84D1-2C4EF29278C9}"/>
              </a:ext>
            </a:extLst>
          </p:cNvPr>
          <p:cNvPicPr>
            <a:picLocks noChangeAspect="1"/>
          </p:cNvPicPr>
          <p:nvPr/>
        </p:nvPicPr>
        <p:blipFill>
          <a:blip r:embed="rId3"/>
          <a:stretch>
            <a:fillRect/>
          </a:stretch>
        </p:blipFill>
        <p:spPr>
          <a:xfrm>
            <a:off x="2137558" y="5326082"/>
            <a:ext cx="2042557" cy="1531918"/>
          </a:xfrm>
          <a:prstGeom prst="rect">
            <a:avLst/>
          </a:prstGeom>
        </p:spPr>
      </p:pic>
      <p:pic>
        <p:nvPicPr>
          <p:cNvPr id="13" name="Picture 12" descr="A computer screen with a picture of a person taking a selfie&#10;&#10;Description automatically generated">
            <a:extLst>
              <a:ext uri="{FF2B5EF4-FFF2-40B4-BE49-F238E27FC236}">
                <a16:creationId xmlns:a16="http://schemas.microsoft.com/office/drawing/2014/main" id="{AE01B66C-F1BC-E245-ACEF-00F92D01092E}"/>
              </a:ext>
            </a:extLst>
          </p:cNvPr>
          <p:cNvPicPr>
            <a:picLocks noChangeAspect="1"/>
          </p:cNvPicPr>
          <p:nvPr/>
        </p:nvPicPr>
        <p:blipFill>
          <a:blip r:embed="rId4"/>
          <a:stretch>
            <a:fillRect/>
          </a:stretch>
        </p:blipFill>
        <p:spPr>
          <a:xfrm>
            <a:off x="4295899" y="5254831"/>
            <a:ext cx="2137558" cy="1603169"/>
          </a:xfrm>
          <a:prstGeom prst="rect">
            <a:avLst/>
          </a:prstGeom>
        </p:spPr>
      </p:pic>
      <p:pic>
        <p:nvPicPr>
          <p:cNvPr id="15" name="Picture 14" descr="A computer screen with a person holding her hands up&#10;&#10;Description automatically generated">
            <a:extLst>
              <a:ext uri="{FF2B5EF4-FFF2-40B4-BE49-F238E27FC236}">
                <a16:creationId xmlns:a16="http://schemas.microsoft.com/office/drawing/2014/main" id="{182D5EB6-7ABE-124B-A1C3-2617D7256095}"/>
              </a:ext>
            </a:extLst>
          </p:cNvPr>
          <p:cNvPicPr>
            <a:picLocks noChangeAspect="1"/>
          </p:cNvPicPr>
          <p:nvPr/>
        </p:nvPicPr>
        <p:blipFill>
          <a:blip r:embed="rId5"/>
          <a:stretch>
            <a:fillRect/>
          </a:stretch>
        </p:blipFill>
        <p:spPr>
          <a:xfrm>
            <a:off x="6739245" y="5326082"/>
            <a:ext cx="2042557" cy="15319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Group 2 - Metaphorical Self-Portrait</a:t>
            </a:r>
          </a:p>
        </p:txBody>
      </p:sp>
      <p:sp>
        <p:nvSpPr>
          <p:cNvPr id="3" name="Content Placeholder 2"/>
          <p:cNvSpPr>
            <a:spLocks noGrp="1"/>
          </p:cNvSpPr>
          <p:nvPr>
            <p:ph idx="1"/>
          </p:nvPr>
        </p:nvSpPr>
        <p:spPr/>
        <p:txBody>
          <a:bodyPr/>
          <a:lstStyle/>
          <a:p>
            <a:r>
              <a:t>Students created symbolic drawings reflecting their artistic identities.</a:t>
            </a:r>
          </a:p>
          <a:p>
            <a:r>
              <a:t>Outcomes:</a:t>
            </a:r>
          </a:p>
          <a:p>
            <a:r>
              <a:t>- Revealed personal stories and cultural contexts.</a:t>
            </a:r>
          </a:p>
          <a:p>
            <a:r>
              <a:t>- Fostered creative self-expression and belonging.</a:t>
            </a:r>
          </a:p>
        </p:txBody>
      </p:sp>
      <p:pic>
        <p:nvPicPr>
          <p:cNvPr id="7" name="Picture 6" descr="A computer screen with a dog on it&#10;&#10;Description automatically generated">
            <a:extLst>
              <a:ext uri="{FF2B5EF4-FFF2-40B4-BE49-F238E27FC236}">
                <a16:creationId xmlns:a16="http://schemas.microsoft.com/office/drawing/2014/main" id="{21E3CE5D-B453-A74A-920A-6A0973D034FF}"/>
              </a:ext>
            </a:extLst>
          </p:cNvPr>
          <p:cNvPicPr>
            <a:picLocks noChangeAspect="1"/>
          </p:cNvPicPr>
          <p:nvPr/>
        </p:nvPicPr>
        <p:blipFill>
          <a:blip r:embed="rId2"/>
          <a:stretch>
            <a:fillRect/>
          </a:stretch>
        </p:blipFill>
        <p:spPr>
          <a:xfrm>
            <a:off x="0" y="5343896"/>
            <a:ext cx="2018805" cy="1514104"/>
          </a:xfrm>
          <a:prstGeom prst="rect">
            <a:avLst/>
          </a:prstGeom>
        </p:spPr>
      </p:pic>
      <p:pic>
        <p:nvPicPr>
          <p:cNvPr id="9" name="Picture 8" descr="A computer screen with a drawing of a cat&#10;&#10;Description automatically generated">
            <a:extLst>
              <a:ext uri="{FF2B5EF4-FFF2-40B4-BE49-F238E27FC236}">
                <a16:creationId xmlns:a16="http://schemas.microsoft.com/office/drawing/2014/main" id="{BE75A748-B484-2D47-B089-BEFC4385914A}"/>
              </a:ext>
            </a:extLst>
          </p:cNvPr>
          <p:cNvPicPr>
            <a:picLocks noChangeAspect="1"/>
          </p:cNvPicPr>
          <p:nvPr/>
        </p:nvPicPr>
        <p:blipFill>
          <a:blip r:embed="rId3"/>
          <a:stretch>
            <a:fillRect/>
          </a:stretch>
        </p:blipFill>
        <p:spPr>
          <a:xfrm>
            <a:off x="2161308" y="5369111"/>
            <a:ext cx="2018805" cy="1514104"/>
          </a:xfrm>
          <a:prstGeom prst="rect">
            <a:avLst/>
          </a:prstGeom>
        </p:spPr>
      </p:pic>
      <p:pic>
        <p:nvPicPr>
          <p:cNvPr id="11" name="Picture 10" descr="A computer screen shot of a computer&#10;&#10;Description automatically generated">
            <a:extLst>
              <a:ext uri="{FF2B5EF4-FFF2-40B4-BE49-F238E27FC236}">
                <a16:creationId xmlns:a16="http://schemas.microsoft.com/office/drawing/2014/main" id="{C08395D2-0E73-744A-B6B4-8D19688489B8}"/>
              </a:ext>
            </a:extLst>
          </p:cNvPr>
          <p:cNvPicPr>
            <a:picLocks noChangeAspect="1"/>
          </p:cNvPicPr>
          <p:nvPr/>
        </p:nvPicPr>
        <p:blipFill>
          <a:blip r:embed="rId4"/>
          <a:stretch>
            <a:fillRect/>
          </a:stretch>
        </p:blipFill>
        <p:spPr>
          <a:xfrm>
            <a:off x="4322616" y="5290457"/>
            <a:ext cx="2161308" cy="162098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Group 3 - Stuckness Drawing Method</a:t>
            </a:r>
          </a:p>
        </p:txBody>
      </p:sp>
      <p:sp>
        <p:nvSpPr>
          <p:cNvPr id="3" name="Content Placeholder 2"/>
          <p:cNvSpPr>
            <a:spLocks noGrp="1"/>
          </p:cNvSpPr>
          <p:nvPr>
            <p:ph idx="1"/>
          </p:nvPr>
        </p:nvSpPr>
        <p:spPr/>
        <p:txBody>
          <a:bodyPr/>
          <a:lstStyle/>
          <a:p>
            <a:r>
              <a:t>Students visualized creative and emotional blocks.</a:t>
            </a:r>
          </a:p>
          <a:p>
            <a:r>
              <a:t>Findings:</a:t>
            </a:r>
          </a:p>
          <a:p>
            <a:r>
              <a:t>- Opened discussions on overcoming obstacles.</a:t>
            </a:r>
          </a:p>
          <a:p>
            <a:r>
              <a:t>- Showed the value of addressing 'stuckness' collaboratively.</a:t>
            </a:r>
          </a:p>
        </p:txBody>
      </p:sp>
      <p:pic>
        <p:nvPicPr>
          <p:cNvPr id="5" name="Picture 4" descr="image.png"/>
          <p:cNvPicPr>
            <a:picLocks noChangeAspect="1"/>
          </p:cNvPicPr>
          <p:nvPr/>
        </p:nvPicPr>
        <p:blipFill>
          <a:blip r:embed="rId2"/>
          <a:stretch>
            <a:fillRect/>
          </a:stretch>
        </p:blipFill>
        <p:spPr>
          <a:xfrm>
            <a:off x="0" y="5355751"/>
            <a:ext cx="2054431" cy="1540823"/>
          </a:xfrm>
          <a:prstGeom prst="rect">
            <a:avLst/>
          </a:prstGeom>
        </p:spPr>
      </p:pic>
      <p:pic>
        <p:nvPicPr>
          <p:cNvPr id="7" name="Picture 6" descr="A computer screen shot of a computer&#10;&#10;Description automatically generated">
            <a:extLst>
              <a:ext uri="{FF2B5EF4-FFF2-40B4-BE49-F238E27FC236}">
                <a16:creationId xmlns:a16="http://schemas.microsoft.com/office/drawing/2014/main" id="{32FE8C55-0089-2049-A19C-46D6A33F0BE2}"/>
              </a:ext>
            </a:extLst>
          </p:cNvPr>
          <p:cNvPicPr>
            <a:picLocks noChangeAspect="1"/>
          </p:cNvPicPr>
          <p:nvPr/>
        </p:nvPicPr>
        <p:blipFill>
          <a:blip r:embed="rId3"/>
          <a:stretch>
            <a:fillRect/>
          </a:stretch>
        </p:blipFill>
        <p:spPr>
          <a:xfrm>
            <a:off x="2137558" y="5355750"/>
            <a:ext cx="2054431" cy="1540824"/>
          </a:xfrm>
          <a:prstGeom prst="rect">
            <a:avLst/>
          </a:prstGeom>
        </p:spPr>
      </p:pic>
      <p:pic>
        <p:nvPicPr>
          <p:cNvPr id="9" name="Picture 8" descr="A computer screen with a drawing on it&#10;&#10;Description automatically generated">
            <a:extLst>
              <a:ext uri="{FF2B5EF4-FFF2-40B4-BE49-F238E27FC236}">
                <a16:creationId xmlns:a16="http://schemas.microsoft.com/office/drawing/2014/main" id="{3545DC95-BC86-3B41-9885-5AC0B1E1850B}"/>
              </a:ext>
            </a:extLst>
          </p:cNvPr>
          <p:cNvPicPr>
            <a:picLocks noChangeAspect="1"/>
          </p:cNvPicPr>
          <p:nvPr/>
        </p:nvPicPr>
        <p:blipFill>
          <a:blip r:embed="rId4"/>
          <a:stretch>
            <a:fillRect/>
          </a:stretch>
        </p:blipFill>
        <p:spPr>
          <a:xfrm>
            <a:off x="4500747" y="5315714"/>
            <a:ext cx="2054431" cy="1540823"/>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92A08928-E5AA-2943-B91F-7A2AC1018D5D}"/>
              </a:ext>
            </a:extLst>
          </p:cNvPr>
          <p:cNvPicPr>
            <a:picLocks noChangeAspect="1"/>
          </p:cNvPicPr>
          <p:nvPr/>
        </p:nvPicPr>
        <p:blipFill>
          <a:blip r:embed="rId5"/>
          <a:stretch>
            <a:fillRect/>
          </a:stretch>
        </p:blipFill>
        <p:spPr>
          <a:xfrm>
            <a:off x="7089568" y="5317176"/>
            <a:ext cx="2054431" cy="15408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Reflections and Recommendations</a:t>
            </a:r>
          </a:p>
        </p:txBody>
      </p:sp>
      <p:sp>
        <p:nvSpPr>
          <p:cNvPr id="3" name="Content Placeholder 2"/>
          <p:cNvSpPr>
            <a:spLocks noGrp="1"/>
          </p:cNvSpPr>
          <p:nvPr>
            <p:ph idx="1"/>
          </p:nvPr>
        </p:nvSpPr>
        <p:spPr/>
        <p:txBody>
          <a:bodyPr>
            <a:normAutofit fontScale="77500" lnSpcReduction="20000"/>
          </a:bodyPr>
          <a:lstStyle/>
          <a:p>
            <a:r>
              <a:rPr dirty="0"/>
              <a:t>Strengths:</a:t>
            </a:r>
          </a:p>
          <a:p>
            <a:r>
              <a:rPr dirty="0"/>
              <a:t>• Visual methods fostered trust and engagement.</a:t>
            </a:r>
          </a:p>
          <a:p>
            <a:r>
              <a:rPr dirty="0"/>
              <a:t>• Students valued the personal connection and belonging.</a:t>
            </a:r>
          </a:p>
          <a:p>
            <a:endParaRPr dirty="0"/>
          </a:p>
          <a:p>
            <a:r>
              <a:rPr dirty="0"/>
              <a:t>Challenges:</a:t>
            </a:r>
          </a:p>
          <a:p>
            <a:r>
              <a:rPr dirty="0"/>
              <a:t>• Time constraints.</a:t>
            </a:r>
          </a:p>
          <a:p>
            <a:r>
              <a:rPr dirty="0"/>
              <a:t>• Some students needed alternative methods.</a:t>
            </a:r>
          </a:p>
          <a:p>
            <a:endParaRPr dirty="0"/>
          </a:p>
          <a:p>
            <a:r>
              <a:rPr dirty="0"/>
              <a:t>Recommendations:</a:t>
            </a:r>
          </a:p>
          <a:p>
            <a:r>
              <a:rPr dirty="0"/>
              <a:t>- Tailored icebreakers and extended sessions.</a:t>
            </a:r>
          </a:p>
          <a:p>
            <a:r>
              <a:rPr dirty="0"/>
              <a:t>- Further research into group dynamics.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4C634D-8F29-F048-9F2E-8023A82B064D}"/>
              </a:ext>
            </a:extLst>
          </p:cNvPr>
          <p:cNvSpPr txBox="1"/>
          <p:nvPr/>
        </p:nvSpPr>
        <p:spPr>
          <a:xfrm>
            <a:off x="2286000" y="202921"/>
            <a:ext cx="4572000" cy="6463308"/>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How have I applied those methods?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Using conversational analysis as the preferred research method.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Will formalise my reflections of student observations via catalogued images and highlighted themes derived from transcribed text.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Think authentically about my own bias and credibility of findings.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Victoria Clarke &amp; Virginia Braun (2017) Thematic Analysis. The journey of positive Psychology, pages 12, 3, 297, 295</a:t>
            </a:r>
          </a:p>
        </p:txBody>
      </p:sp>
    </p:spTree>
    <p:extLst>
      <p:ext uri="{BB962C8B-B14F-4D97-AF65-F5344CB8AC3E}">
        <p14:creationId xmlns:p14="http://schemas.microsoft.com/office/powerpoint/2010/main" val="255791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35D9CB-2AD7-024E-9729-F45D733FD732}"/>
              </a:ext>
            </a:extLst>
          </p:cNvPr>
          <p:cNvSpPr txBox="1"/>
          <p:nvPr/>
        </p:nvSpPr>
        <p:spPr>
          <a:xfrm>
            <a:off x="2286000" y="1310917"/>
            <a:ext cx="4572000"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 then proceeded to post a request for permission for use of images taken of students past and present via verbal conversational means, for my reflective look at my own academic identity/teacher student journey.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questionnaire was low- moderate uptake but: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What I did receive was valuable and led me to assess the level of engagement with three students.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My findings were: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9182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79587-4820-AC4E-9719-6E55091327ED}"/>
              </a:ext>
            </a:extLst>
          </p:cNvPr>
          <p:cNvSpPr txBox="1"/>
          <p:nvPr/>
        </p:nvSpPr>
        <p:spPr>
          <a:xfrm>
            <a:off x="1359243" y="766119"/>
            <a:ext cx="5498757" cy="2308324"/>
          </a:xfrm>
          <a:prstGeom prst="rect">
            <a:avLst/>
          </a:prstGeom>
          <a:noFill/>
        </p:spPr>
        <p:txBody>
          <a:bodyPr wrap="square">
            <a:spAutoFit/>
          </a:bodyPr>
          <a:lstStyle/>
          <a:p>
            <a:r>
              <a:rPr lang="en-GB" dirty="0"/>
              <a:t>FEEDBACK </a:t>
            </a:r>
            <a:br>
              <a:rPr lang="en-GB" dirty="0"/>
            </a:br>
            <a:br>
              <a:rPr lang="en-GB" dirty="0"/>
            </a:br>
            <a:r>
              <a:rPr lang="en-GB" dirty="0"/>
              <a:t>• Survey feedback showed appreciation for personal connection and inclusion.</a:t>
            </a:r>
          </a:p>
          <a:p>
            <a:endParaRPr lang="en-GB" dirty="0"/>
          </a:p>
          <a:p>
            <a:endParaRPr lang="en-GB" dirty="0"/>
          </a:p>
          <a:p>
            <a:endParaRPr lang="en-GB" dirty="0"/>
          </a:p>
          <a:p>
            <a:r>
              <a:rPr lang="en-GB" dirty="0"/>
              <a:t>Student quotes</a:t>
            </a:r>
          </a:p>
        </p:txBody>
      </p:sp>
    </p:spTree>
    <p:extLst>
      <p:ext uri="{BB962C8B-B14F-4D97-AF65-F5344CB8AC3E}">
        <p14:creationId xmlns:p14="http://schemas.microsoft.com/office/powerpoint/2010/main" val="184766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Conclusion</a:t>
            </a:r>
          </a:p>
        </p:txBody>
      </p:sp>
      <p:sp>
        <p:nvSpPr>
          <p:cNvPr id="3" name="Content Placeholder 2"/>
          <p:cNvSpPr>
            <a:spLocks noGrp="1"/>
          </p:cNvSpPr>
          <p:nvPr>
            <p:ph idx="1"/>
          </p:nvPr>
        </p:nvSpPr>
        <p:spPr/>
        <p:txBody>
          <a:bodyPr/>
          <a:lstStyle/>
          <a:p>
            <a:r>
              <a:t>Participatory methods like PhotoVoice can enhance belonging and inclusion.</a:t>
            </a:r>
          </a:p>
          <a:p>
            <a:r>
              <a:t>Practical impact:</a:t>
            </a:r>
          </a:p>
          <a:p>
            <a:r>
              <a:t>- Structured yet flexible tutorials support diverse cohorts.</a:t>
            </a:r>
          </a:p>
          <a:p>
            <a:r>
              <a:t>- Promoting artistic and personal growth through creative engagement.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6B830-3546-3929-A4A0-C5AB1F544C59}"/>
              </a:ext>
            </a:extLst>
          </p:cNvPr>
          <p:cNvPicPr>
            <a:picLocks noChangeAspect="1"/>
          </p:cNvPicPr>
          <p:nvPr/>
        </p:nvPicPr>
        <p:blipFill>
          <a:blip r:embed="rId2">
            <a:duotone>
              <a:schemeClr val="bg2">
                <a:shade val="45000"/>
                <a:satMod val="135000"/>
              </a:schemeClr>
              <a:prstClr val="white"/>
            </a:duotone>
          </a:blip>
          <a:srcRect r="10999" b="-1"/>
          <a:stretch/>
        </p:blipFill>
        <p:spPr>
          <a:xfrm>
            <a:off x="20" y="10"/>
            <a:ext cx="9143980" cy="6857990"/>
          </a:xfrm>
          <a:prstGeom prst="rect">
            <a:avLst/>
          </a:prstGeom>
        </p:spPr>
      </p:pic>
      <p:sp>
        <p:nvSpPr>
          <p:cNvPr id="14"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C548848B-8DCA-DDCC-3A6A-F8C2183DD4CC}"/>
              </a:ext>
            </a:extLst>
          </p:cNvPr>
          <p:cNvGraphicFramePr/>
          <p:nvPr>
            <p:extLst>
              <p:ext uri="{D42A27DB-BD31-4B8C-83A1-F6EECF244321}">
                <p14:modId xmlns:p14="http://schemas.microsoft.com/office/powerpoint/2010/main" val="388352779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6641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References</a:t>
            </a:r>
          </a:p>
        </p:txBody>
      </p:sp>
      <p:sp>
        <p:nvSpPr>
          <p:cNvPr id="3" name="Content Placeholder 2"/>
          <p:cNvSpPr>
            <a:spLocks noGrp="1"/>
          </p:cNvSpPr>
          <p:nvPr>
            <p:ph idx="1"/>
          </p:nvPr>
        </p:nvSpPr>
        <p:spPr/>
        <p:txBody>
          <a:bodyPr/>
          <a:lstStyle/>
          <a:p>
            <a:r>
              <a:t>• Jokela, T., &amp; Huhmarniemi, M. (2008). Art-Based Action Research.</a:t>
            </a:r>
          </a:p>
          <a:p>
            <a:r>
              <a:t>• McNiff, J., &amp; Whitehead, J. (2009). Doing and Writing Action Research.</a:t>
            </a:r>
          </a:p>
          <a:p>
            <a:r>
              <a:t>• Wang, C. (1997). Photovoice: Methodology for Participatory Research.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GB" sz="3500">
                <a:solidFill>
                  <a:srgbClr val="FFFFFF"/>
                </a:solidFill>
              </a:rPr>
              <a:t>Research Context</a:t>
            </a:r>
          </a:p>
        </p:txBody>
      </p:sp>
      <p:graphicFrame>
        <p:nvGraphicFramePr>
          <p:cNvPr id="21" name="Content Placeholder 2">
            <a:extLst>
              <a:ext uri="{FF2B5EF4-FFF2-40B4-BE49-F238E27FC236}">
                <a16:creationId xmlns:a16="http://schemas.microsoft.com/office/drawing/2014/main" id="{0CD45E16-84B5-7C11-91D3-9363447F5894}"/>
              </a:ext>
            </a:extLst>
          </p:cNvPr>
          <p:cNvGraphicFramePr>
            <a:graphicFrameLocks noGrp="1"/>
          </p:cNvGraphicFramePr>
          <p:nvPr>
            <p:ph idx="1"/>
            <p:extLst>
              <p:ext uri="{D42A27DB-BD31-4B8C-83A1-F6EECF244321}">
                <p14:modId xmlns:p14="http://schemas.microsoft.com/office/powerpoint/2010/main" val="1618715031"/>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GB" sz="3500">
                <a:solidFill>
                  <a:srgbClr val="FFFFFF"/>
                </a:solidFill>
              </a:rPr>
              <a:t>Research Rationale</a:t>
            </a:r>
          </a:p>
        </p:txBody>
      </p:sp>
      <p:graphicFrame>
        <p:nvGraphicFramePr>
          <p:cNvPr id="5" name="Content Placeholder 2">
            <a:extLst>
              <a:ext uri="{FF2B5EF4-FFF2-40B4-BE49-F238E27FC236}">
                <a16:creationId xmlns:a16="http://schemas.microsoft.com/office/drawing/2014/main" id="{30F97A0D-E140-74C5-42FE-F7FA3EA0CD0C}"/>
              </a:ext>
            </a:extLst>
          </p:cNvPr>
          <p:cNvGraphicFramePr>
            <a:graphicFrameLocks noGrp="1"/>
          </p:cNvGraphicFramePr>
          <p:nvPr>
            <p:ph idx="1"/>
            <p:extLst>
              <p:ext uri="{D42A27DB-BD31-4B8C-83A1-F6EECF244321}">
                <p14:modId xmlns:p14="http://schemas.microsoft.com/office/powerpoint/2010/main" val="3734579670"/>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663619" cy="6858000"/>
            <a:chOff x="651279" y="598259"/>
            <a:chExt cx="10889442" cy="5680742"/>
          </a:xfrm>
        </p:grpSpPr>
        <p:sp>
          <p:nvSpPr>
            <p:cNvPr id="15"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589788" y="841248"/>
            <a:ext cx="3847200" cy="5340097"/>
          </a:xfrm>
        </p:spPr>
        <p:txBody>
          <a:bodyPr anchor="ctr">
            <a:normAutofit/>
          </a:bodyPr>
          <a:lstStyle/>
          <a:p>
            <a:pPr algn="l"/>
            <a:r>
              <a:rPr lang="en-GB" sz="4200">
                <a:solidFill>
                  <a:schemeClr val="bg1"/>
                </a:solidFill>
              </a:rPr>
              <a:t>Research Question</a:t>
            </a:r>
          </a:p>
        </p:txBody>
      </p:sp>
      <p:graphicFrame>
        <p:nvGraphicFramePr>
          <p:cNvPr id="5" name="Content Placeholder 2">
            <a:extLst>
              <a:ext uri="{FF2B5EF4-FFF2-40B4-BE49-F238E27FC236}">
                <a16:creationId xmlns:a16="http://schemas.microsoft.com/office/drawing/2014/main" id="{191ADA31-3374-B700-46B8-D28401C42193}"/>
              </a:ext>
            </a:extLst>
          </p:cNvPr>
          <p:cNvGraphicFramePr>
            <a:graphicFrameLocks noGrp="1"/>
          </p:cNvGraphicFramePr>
          <p:nvPr>
            <p:ph idx="1"/>
            <p:extLst>
              <p:ext uri="{D42A27DB-BD31-4B8C-83A1-F6EECF244321}">
                <p14:modId xmlns:p14="http://schemas.microsoft.com/office/powerpoint/2010/main" val="1469647837"/>
              </p:ext>
            </p:extLst>
          </p:nvPr>
        </p:nvGraphicFramePr>
        <p:xfrm>
          <a:off x="4894221" y="529388"/>
          <a:ext cx="3621129"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Method</a:t>
            </a:r>
          </a:p>
        </p:txBody>
      </p:sp>
      <p:sp>
        <p:nvSpPr>
          <p:cNvPr id="3" name="Content Placeholder 2"/>
          <p:cNvSpPr>
            <a:spLocks noGrp="1"/>
          </p:cNvSpPr>
          <p:nvPr>
            <p:ph idx="1"/>
          </p:nvPr>
        </p:nvSpPr>
        <p:spPr/>
        <p:txBody>
          <a:bodyPr/>
          <a:lstStyle/>
          <a:p>
            <a:pPr marL="0" indent="0">
              <a:buNone/>
            </a:pP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 “Art-based action research creates a space where participants can express tacit knowledge—those insights and emotions difficult to verbalize—through artistic means. This participatory approach enables individuals to engage deeply with social issues and personal experiences, fostering both individual and community development.”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Jokela and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Huhmarniemi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(2008)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4F07A5-3C6A-734E-9E4A-2FA5799396EA}"/>
              </a:ext>
            </a:extLst>
          </p:cNvPr>
          <p:cNvSpPr txBox="1"/>
          <p:nvPr/>
        </p:nvSpPr>
        <p:spPr>
          <a:xfrm>
            <a:off x="605481" y="395416"/>
            <a:ext cx="7958655" cy="4524315"/>
          </a:xfrm>
          <a:prstGeom prst="rect">
            <a:avLst/>
          </a:prstGeom>
          <a:noFill/>
        </p:spPr>
        <p:txBody>
          <a:bodyPr wrap="square">
            <a:spAutoFit/>
          </a:bodyPr>
          <a:lstStyle/>
          <a:p>
            <a:r>
              <a:rPr lang="en-GB" sz="3200" dirty="0"/>
              <a:t>Art based action research using visual methods implemented:</a:t>
            </a:r>
          </a:p>
          <a:p>
            <a:endParaRPr lang="en-GB" sz="3200" dirty="0"/>
          </a:p>
          <a:p>
            <a:r>
              <a:rPr lang="en-GB" sz="3200" dirty="0"/>
              <a:t>- </a:t>
            </a:r>
            <a:r>
              <a:rPr lang="en-GB" sz="3200" dirty="0" err="1"/>
              <a:t>PhotoVoice</a:t>
            </a:r>
            <a:r>
              <a:rPr lang="en-GB" sz="3200" dirty="0"/>
              <a:t> Icebreaker: Students shared images representing their feelings.</a:t>
            </a:r>
          </a:p>
          <a:p>
            <a:r>
              <a:rPr lang="en-GB" sz="3200" dirty="0"/>
              <a:t>- Metaphorical Self-Portrait: Drawings exploring identity.</a:t>
            </a:r>
          </a:p>
          <a:p>
            <a:r>
              <a:rPr lang="en-GB" sz="3200" dirty="0"/>
              <a:t>- </a:t>
            </a:r>
            <a:r>
              <a:rPr lang="en-GB" sz="3200" dirty="0" err="1"/>
              <a:t>Stuckness</a:t>
            </a:r>
            <a:r>
              <a:rPr lang="en-GB" sz="3200" dirty="0"/>
              <a:t> Drawing: Visual depictions of creative/emotional challenges.</a:t>
            </a:r>
          </a:p>
        </p:txBody>
      </p:sp>
    </p:spTree>
    <p:extLst>
      <p:ext uri="{BB962C8B-B14F-4D97-AF65-F5344CB8AC3E}">
        <p14:creationId xmlns:p14="http://schemas.microsoft.com/office/powerpoint/2010/main" val="289960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F21F56-A6FC-7E4C-9012-099707FED67C}"/>
              </a:ext>
            </a:extLst>
          </p:cNvPr>
          <p:cNvSpPr txBox="1"/>
          <p:nvPr/>
        </p:nvSpPr>
        <p:spPr>
          <a:xfrm>
            <a:off x="289931" y="245327"/>
            <a:ext cx="8497229" cy="5463034"/>
          </a:xfrm>
          <a:prstGeom prst="rect">
            <a:avLst/>
          </a:prstGeom>
          <a:noFill/>
        </p:spPr>
        <p:txBody>
          <a:bodyPr wrap="square">
            <a:spAutoFit/>
          </a:bodyPr>
          <a:lstStyle/>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ETHICS </a:t>
            </a:r>
          </a:p>
          <a:p>
            <a:endParaRPr lang="en-GB" b="1" dirty="0">
              <a:solidFill>
                <a:srgbClr val="0D0D0D"/>
              </a:solidFill>
              <a:latin typeface="Calibri" panose="020F0502020204030204" pitchFamily="34" charset="0"/>
              <a:ea typeface="Calibri" panose="020F0502020204030204" pitchFamily="34" charset="0"/>
              <a:cs typeface="Calibri" panose="020F0502020204030204" pitchFamily="34"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Considerations of student participation: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Protecting student dignity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Protecting their rights and right to refuse participation, acknowledging their welfare as questions may trigger sensitive or unpleasant memories.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Observing student anonymity and confidentiality as preference.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Giving clear and proper accessible details about the purpose, methods and intended use of this research beforehand.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44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4400" b="1"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FIND Appropriate QUOTE ON ETHICS IN PASTORAL TUTORIALS and quote.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777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A8BFB-F9C9-8041-A183-3DE141A01BC4}"/>
              </a:ext>
            </a:extLst>
          </p:cNvPr>
          <p:cNvSpPr txBox="1"/>
          <p:nvPr/>
        </p:nvSpPr>
        <p:spPr>
          <a:xfrm>
            <a:off x="731346" y="401444"/>
            <a:ext cx="7917366" cy="3770263"/>
          </a:xfrm>
          <a:prstGeom prst="rect">
            <a:avLst/>
          </a:prstGeom>
          <a:noFill/>
        </p:spPr>
        <p:txBody>
          <a:bodyPr wrap="square">
            <a:spAutoFit/>
          </a:bodyPr>
          <a:lstStyle/>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As the researcher I’m conscious of my inherent bias; observing what I want to see, phrasing my questions to illicit responses which may devalue the data.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I’m conscious of my social responsibility, being aware of my responsibility to my tutees and student community, namely the students I am interacting with.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Looking to limit potential risk of harm to myself too as a researcher, student and tutee, by added resources of support or support especially discussing such sensitive topics.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FIND QUOTE</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Ethics in primary research (focus groups, interviews and surveys) Dr Julia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Halej</a:t>
            </a:r>
            <a:r>
              <a:rPr lang="en-GB" sz="1100" dirty="0">
                <a:effectLst/>
                <a:latin typeface="Calibri" panose="020F0502020204030204" pitchFamily="34" charset="0"/>
                <a:ea typeface="Calibri" panose="020F0502020204030204" pitchFamily="34" charset="0"/>
                <a:cs typeface="Times New Roman" panose="02020603050405020304" pitchFamily="18" charset="0"/>
              </a:rPr>
              <a:t> Researcher, ECU, Equality challenge unit 2017.</a:t>
            </a:r>
          </a:p>
        </p:txBody>
      </p:sp>
    </p:spTree>
    <p:extLst>
      <p:ext uri="{BB962C8B-B14F-4D97-AF65-F5344CB8AC3E}">
        <p14:creationId xmlns:p14="http://schemas.microsoft.com/office/powerpoint/2010/main" val="3843521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6594</TotalTime>
  <Words>1025</Words>
  <Application>Microsoft Macintosh PowerPoint</Application>
  <PresentationFormat>On-screen Show (4:3)</PresentationFormat>
  <Paragraphs>140</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Title Slide</vt:lpstr>
      <vt:lpstr>PowerPoint Presentation</vt:lpstr>
      <vt:lpstr>Research Context</vt:lpstr>
      <vt:lpstr>Research Rationale</vt:lpstr>
      <vt:lpstr>Research Question</vt:lpstr>
      <vt:lpstr>Method</vt:lpstr>
      <vt:lpstr>PowerPoint Presentation</vt:lpstr>
      <vt:lpstr>PowerPoint Presentation</vt:lpstr>
      <vt:lpstr>PowerPoint Presentation</vt:lpstr>
      <vt:lpstr>PowerPoint Presentation</vt:lpstr>
      <vt:lpstr>Findings</vt:lpstr>
      <vt:lpstr>Group 1 - PhotoVoice Method</vt:lpstr>
      <vt:lpstr>Group 2 - Metaphorical Self-Portrait</vt:lpstr>
      <vt:lpstr>Group 3 - Stuckness Drawing Method</vt:lpstr>
      <vt:lpstr>Reflections and Recommendations</vt:lpstr>
      <vt:lpstr>PowerPoint Presentation</vt:lpstr>
      <vt:lpstr>PowerPoint Presentation</vt:lpstr>
      <vt:lpstr>PowerPoint Presentation</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Rebecca Harper</dc:creator>
  <cp:lastModifiedBy>Rebecca Harper</cp:lastModifiedBy>
  <cp:revision>3</cp:revision>
  <dcterms:created xsi:type="dcterms:W3CDTF">2024-12-02T09:21:33Z</dcterms:created>
  <dcterms:modified xsi:type="dcterms:W3CDTF">2025-01-11T18:36:13Z</dcterms:modified>
</cp:coreProperties>
</file>