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7"/>
  </p:normalViewPr>
  <p:slideViewPr>
    <p:cSldViewPr snapToGrid="0" snapToObjects="1"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How Can Tutorials Be Structured to Foster Belonging and Inclusion?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Participatory Action Research Approach in Foundation Art and Design</a:t>
            </a:r>
          </a:p>
          <a:p>
            <a:r>
              <a:t>Rebecca Harper</a:t>
            </a:r>
          </a:p>
          <a:p>
            <a:r>
              <a:t>UAL FAD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Jokela &amp; Huhmarniemi (2008)</a:t>
            </a:r>
          </a:p>
          <a:p>
            <a:r>
              <a:t>• Clarke &amp; Braun (2017)</a:t>
            </a:r>
          </a:p>
          <a:p>
            <a:r>
              <a:t>• Ethics in Primary Research, Julia Halej (2017)</a:t>
            </a:r>
          </a:p>
          <a:p>
            <a:r>
              <a:t>• Additional sources in Harvard format.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Research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Overview of UAL FAD Merger and its impact.</a:t>
            </a:r>
          </a:p>
          <a:p>
            <a:r>
              <a:t>• Importance of pastoral tutorials during the transition.</a:t>
            </a:r>
          </a:p>
          <a:p>
            <a:r>
              <a:t>• My role as a Fine Art Painting specialist and researcher.</a:t>
            </a:r>
          </a:p>
          <a:p>
            <a:r>
              <a:t>• The challenge: Diverse cohort, limited time, online Teams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Research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Why belonging and inclusion matter in HE.</a:t>
            </a:r>
          </a:p>
          <a:p>
            <a:r>
              <a:t>• Impact of student-tutor relationships on success and retention.</a:t>
            </a:r>
          </a:p>
          <a:p>
            <a:r>
              <a:t>• Personal motivation: Enhancing inclusion through pastoral care.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How can tutorials be structured to foster a sense of belonging and inclusion for students in Foundation Art and Design?</a:t>
            </a:r>
          </a:p>
          <a:p>
            <a:endParaRPr/>
          </a:p>
          <a:p>
            <a:r>
              <a:t>Sub-focus:</a:t>
            </a:r>
          </a:p>
          <a:p>
            <a:r>
              <a:t>• Importance of the first pastoral tutorial.</a:t>
            </a:r>
          </a:p>
          <a:p>
            <a:r>
              <a:t>• Balancing academic and personal support.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Approach: Art-based Participatory Action Research.</a:t>
            </a:r>
          </a:p>
          <a:p>
            <a:r>
              <a:t>• Methods Used:</a:t>
            </a:r>
          </a:p>
          <a:p>
            <a:r>
              <a:t>  - PhotoVoice: Students shared photos reflecting their feelings about the course.</a:t>
            </a:r>
          </a:p>
          <a:p>
            <a:r>
              <a:t>  - Conversational Analysis: Thematic analysis of tutorial discussions.</a:t>
            </a:r>
          </a:p>
          <a:p>
            <a:r>
              <a:t>  - Student Surveys: Feedback on tutorial effectiveness.</a:t>
            </a:r>
          </a:p>
          <a:p>
            <a:r>
              <a:t>• Ethical Considerations:</a:t>
            </a:r>
          </a:p>
          <a:p>
            <a:r>
              <a:t>  - Consent, confidentiality, and sensitivity to student welfare.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Phase 1: One-to-one tutorials with PhotoVoice icebreaker.</a:t>
            </a:r>
          </a:p>
          <a:p>
            <a:r>
              <a:t>• Phase 2: Group tutorials for collaborative reflection.</a:t>
            </a:r>
          </a:p>
          <a:p>
            <a:r>
              <a:t>• Challenges: Student preparation, time constraints, online format.</a:t>
            </a:r>
          </a:p>
          <a:p>
            <a:r>
              <a:t>• Solutions: Adjusted activities for engagement and inclusivity.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Students valued the personal connection fostered during tutorials.</a:t>
            </a:r>
          </a:p>
          <a:p>
            <a:r>
              <a:t>• PhotoVoice prompted meaningful discussions on identity and aspirations.</a:t>
            </a:r>
          </a:p>
          <a:p>
            <a:r>
              <a:t>• Challenges:</a:t>
            </a:r>
          </a:p>
          <a:p>
            <a:r>
              <a:t>  - Uneven participation.</a:t>
            </a:r>
          </a:p>
          <a:p>
            <a:r>
              <a:t>  - Varied interpretations of belonging.</a:t>
            </a:r>
          </a:p>
          <a:p>
            <a:r>
              <a:t>• Emerging Themes:</a:t>
            </a:r>
          </a:p>
          <a:p>
            <a:r>
              <a:t>  - The role of tutor empathy and flexibility.</a:t>
            </a:r>
          </a:p>
          <a:p>
            <a:r>
              <a:t>  - Visual aids as tools for emotional expression.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 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Strengths:</a:t>
            </a:r>
          </a:p>
          <a:p>
            <a:r>
              <a:t>  - Visual methods deepened student engagement.</a:t>
            </a:r>
          </a:p>
          <a:p>
            <a:r>
              <a:t>  - Conversations revealed nuanced student needs.</a:t>
            </a:r>
          </a:p>
          <a:p>
            <a:r>
              <a:t>• Areas for Improvement:</a:t>
            </a:r>
          </a:p>
          <a:p>
            <a:r>
              <a:t>  - Pre-session guidance for PhotoVoice.</a:t>
            </a:r>
          </a:p>
          <a:p>
            <a:r>
              <a:t>  - Clearer focus in group tutorial discussions.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and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Tutorials as a cornerstone for fostering belonging.</a:t>
            </a:r>
          </a:p>
          <a:p>
            <a:r>
              <a:t>• Practical recommendations:</a:t>
            </a:r>
          </a:p>
          <a:p>
            <a:r>
              <a:t>  - Structured yet flexible formats.</a:t>
            </a:r>
          </a:p>
          <a:p>
            <a:r>
              <a:t>  - Greater emphasis on personal storytelling in tutorials.</a:t>
            </a:r>
          </a:p>
          <a:p>
            <a:r>
              <a:t>• Future Steps:</a:t>
            </a:r>
          </a:p>
          <a:p>
            <a:r>
              <a:t>  - Broader implementation across UAL FAD.</a:t>
            </a:r>
          </a:p>
          <a:p>
            <a:r>
              <a:t>  - Further research into group dynamics in tutorials.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5599</TotalTime>
  <Words>441</Words>
  <Application>Microsoft Macintosh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How Can Tutorials Be Structured to Foster Belonging and Inclusion?</vt:lpstr>
      <vt:lpstr>Research Context</vt:lpstr>
      <vt:lpstr>Research Rationale</vt:lpstr>
      <vt:lpstr>Research Question</vt:lpstr>
      <vt:lpstr>Methods</vt:lpstr>
      <vt:lpstr>Implementation</vt:lpstr>
      <vt:lpstr>Findings</vt:lpstr>
      <vt:lpstr>Reflection on Methods</vt:lpstr>
      <vt:lpstr>Conclusion and Impact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Tutorials Be Structured to Foster Belonging and Inclusion?</dc:title>
  <dc:subject/>
  <dc:creator/>
  <cp:keywords/>
  <dc:description>generated using python-pptx</dc:description>
  <cp:lastModifiedBy>Rebecca Harper</cp:lastModifiedBy>
  <cp:revision>1</cp:revision>
  <dcterms:created xsi:type="dcterms:W3CDTF">2013-01-27T09:14:16Z</dcterms:created>
  <dcterms:modified xsi:type="dcterms:W3CDTF">2025-01-11T19:04:52Z</dcterms:modified>
  <cp:category/>
</cp:coreProperties>
</file>